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F0DB26-9CA3-437A-8F55-4B6FEF9787C6}" v="74" dt="2020-03-12T13:59:24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 Ioan Cebuc" userId="941b5190-a309-41d6-a5e3-e96e84750ca2" providerId="ADAL" clId="{7CF0DB26-9CA3-437A-8F55-4B6FEF9787C6}"/>
    <pc:docChg chg="undo custSel mod addSld delSld modSld">
      <pc:chgData name="Emil Ioan Cebuc" userId="941b5190-a309-41d6-a5e3-e96e84750ca2" providerId="ADAL" clId="{7CF0DB26-9CA3-437A-8F55-4B6FEF9787C6}" dt="2020-03-12T14:09:27.646" v="6839" actId="20577"/>
      <pc:docMkLst>
        <pc:docMk/>
      </pc:docMkLst>
      <pc:sldChg chg="modSp add">
        <pc:chgData name="Emil Ioan Cebuc" userId="941b5190-a309-41d6-a5e3-e96e84750ca2" providerId="ADAL" clId="{7CF0DB26-9CA3-437A-8F55-4B6FEF9787C6}" dt="2020-03-12T10:29:12.552" v="57" actId="20577"/>
        <pc:sldMkLst>
          <pc:docMk/>
          <pc:sldMk cId="2153142592" sldId="256"/>
        </pc:sldMkLst>
        <pc:spChg chg="mod">
          <ac:chgData name="Emil Ioan Cebuc" userId="941b5190-a309-41d6-a5e3-e96e84750ca2" providerId="ADAL" clId="{7CF0DB26-9CA3-437A-8F55-4B6FEF9787C6}" dt="2020-03-12T10:29:12.552" v="57" actId="20577"/>
          <ac:spMkLst>
            <pc:docMk/>
            <pc:sldMk cId="2153142592" sldId="256"/>
            <ac:spMk id="2" creationId="{DEB49798-B675-4141-8F42-F291B4D788F9}"/>
          </ac:spMkLst>
        </pc:spChg>
      </pc:sldChg>
      <pc:sldChg chg="modSp add">
        <pc:chgData name="Emil Ioan Cebuc" userId="941b5190-a309-41d6-a5e3-e96e84750ca2" providerId="ADAL" clId="{7CF0DB26-9CA3-437A-8F55-4B6FEF9787C6}" dt="2020-03-12T10:31:41.314" v="307" actId="20577"/>
        <pc:sldMkLst>
          <pc:docMk/>
          <pc:sldMk cId="4277473453" sldId="257"/>
        </pc:sldMkLst>
        <pc:spChg chg="mod">
          <ac:chgData name="Emil Ioan Cebuc" userId="941b5190-a309-41d6-a5e3-e96e84750ca2" providerId="ADAL" clId="{7CF0DB26-9CA3-437A-8F55-4B6FEF9787C6}" dt="2020-03-12T10:29:26.226" v="65" actId="20577"/>
          <ac:spMkLst>
            <pc:docMk/>
            <pc:sldMk cId="4277473453" sldId="257"/>
            <ac:spMk id="2" creationId="{646BDB8C-372E-4527-B5B0-9C8402DC1D30}"/>
          </ac:spMkLst>
        </pc:spChg>
        <pc:spChg chg="mod">
          <ac:chgData name="Emil Ioan Cebuc" userId="941b5190-a309-41d6-a5e3-e96e84750ca2" providerId="ADAL" clId="{7CF0DB26-9CA3-437A-8F55-4B6FEF9787C6}" dt="2020-03-12T10:31:41.314" v="307" actId="20577"/>
          <ac:spMkLst>
            <pc:docMk/>
            <pc:sldMk cId="4277473453" sldId="257"/>
            <ac:spMk id="3" creationId="{306B78BF-B1CB-45AF-851D-F9E88EF986F8}"/>
          </ac:spMkLst>
        </pc:spChg>
      </pc:sldChg>
      <pc:sldChg chg="addSp modSp add">
        <pc:chgData name="Emil Ioan Cebuc" userId="941b5190-a309-41d6-a5e3-e96e84750ca2" providerId="ADAL" clId="{7CF0DB26-9CA3-437A-8F55-4B6FEF9787C6}" dt="2020-03-12T14:01:45.193" v="6794" actId="20577"/>
        <pc:sldMkLst>
          <pc:docMk/>
          <pc:sldMk cId="1786623085" sldId="258"/>
        </pc:sldMkLst>
        <pc:spChg chg="mod">
          <ac:chgData name="Emil Ioan Cebuc" userId="941b5190-a309-41d6-a5e3-e96e84750ca2" providerId="ADAL" clId="{7CF0DB26-9CA3-437A-8F55-4B6FEF9787C6}" dt="2020-03-12T10:32:16.778" v="350" actId="20577"/>
          <ac:spMkLst>
            <pc:docMk/>
            <pc:sldMk cId="1786623085" sldId="258"/>
            <ac:spMk id="2" creationId="{B0E94FDB-5A98-47FC-BC66-562C9260EDED}"/>
          </ac:spMkLst>
        </pc:spChg>
        <pc:spChg chg="mod">
          <ac:chgData name="Emil Ioan Cebuc" userId="941b5190-a309-41d6-a5e3-e96e84750ca2" providerId="ADAL" clId="{7CF0DB26-9CA3-437A-8F55-4B6FEF9787C6}" dt="2020-03-12T14:01:45.193" v="6794" actId="20577"/>
          <ac:spMkLst>
            <pc:docMk/>
            <pc:sldMk cId="1786623085" sldId="258"/>
            <ac:spMk id="3" creationId="{A37B929E-D4DF-42EF-9907-2D6FBB6A1D2D}"/>
          </ac:spMkLst>
        </pc:spChg>
        <pc:graphicFrameChg chg="add mod modGraphic">
          <ac:chgData name="Emil Ioan Cebuc" userId="941b5190-a309-41d6-a5e3-e96e84750ca2" providerId="ADAL" clId="{7CF0DB26-9CA3-437A-8F55-4B6FEF9787C6}" dt="2020-03-12T10:45:38.896" v="1019" actId="1076"/>
          <ac:graphicFrameMkLst>
            <pc:docMk/>
            <pc:sldMk cId="1786623085" sldId="258"/>
            <ac:graphicFrameMk id="4" creationId="{933C8FA1-23F2-47C1-9B53-04A59DA3C5B5}"/>
          </ac:graphicFrameMkLst>
        </pc:graphicFrameChg>
      </pc:sldChg>
      <pc:sldChg chg="modSp add">
        <pc:chgData name="Emil Ioan Cebuc" userId="941b5190-a309-41d6-a5e3-e96e84750ca2" providerId="ADAL" clId="{7CF0DB26-9CA3-437A-8F55-4B6FEF9787C6}" dt="2020-03-12T10:53:02.800" v="1557" actId="20577"/>
        <pc:sldMkLst>
          <pc:docMk/>
          <pc:sldMk cId="3062288492" sldId="259"/>
        </pc:sldMkLst>
        <pc:spChg chg="mod">
          <ac:chgData name="Emil Ioan Cebuc" userId="941b5190-a309-41d6-a5e3-e96e84750ca2" providerId="ADAL" clId="{7CF0DB26-9CA3-437A-8F55-4B6FEF9787C6}" dt="2020-03-12T10:47:31.244" v="1024" actId="122"/>
          <ac:spMkLst>
            <pc:docMk/>
            <pc:sldMk cId="3062288492" sldId="259"/>
            <ac:spMk id="2" creationId="{4599B747-2DC0-45F6-B34C-D459C4B8D5E1}"/>
          </ac:spMkLst>
        </pc:spChg>
        <pc:spChg chg="mod">
          <ac:chgData name="Emil Ioan Cebuc" userId="941b5190-a309-41d6-a5e3-e96e84750ca2" providerId="ADAL" clId="{7CF0DB26-9CA3-437A-8F55-4B6FEF9787C6}" dt="2020-03-12T10:53:02.800" v="1557" actId="20577"/>
          <ac:spMkLst>
            <pc:docMk/>
            <pc:sldMk cId="3062288492" sldId="259"/>
            <ac:spMk id="3" creationId="{A956FABA-9E48-4087-B4CD-48BF76C2B402}"/>
          </ac:spMkLst>
        </pc:spChg>
      </pc:sldChg>
      <pc:sldChg chg="addSp delSp modSp add">
        <pc:chgData name="Emil Ioan Cebuc" userId="941b5190-a309-41d6-a5e3-e96e84750ca2" providerId="ADAL" clId="{7CF0DB26-9CA3-437A-8F55-4B6FEF9787C6}" dt="2020-03-12T11:15:45.183" v="1598" actId="478"/>
        <pc:sldMkLst>
          <pc:docMk/>
          <pc:sldMk cId="2003567055" sldId="260"/>
        </pc:sldMkLst>
        <pc:spChg chg="mod">
          <ac:chgData name="Emil Ioan Cebuc" userId="941b5190-a309-41d6-a5e3-e96e84750ca2" providerId="ADAL" clId="{7CF0DB26-9CA3-437A-8F55-4B6FEF9787C6}" dt="2020-03-12T10:53:50.778" v="1594" actId="20577"/>
          <ac:spMkLst>
            <pc:docMk/>
            <pc:sldMk cId="2003567055" sldId="260"/>
            <ac:spMk id="2" creationId="{1A2171B1-8B26-4134-B8EF-964DD0A3AA18}"/>
          </ac:spMkLst>
        </pc:spChg>
        <pc:spChg chg="del">
          <ac:chgData name="Emil Ioan Cebuc" userId="941b5190-a309-41d6-a5e3-e96e84750ca2" providerId="ADAL" clId="{7CF0DB26-9CA3-437A-8F55-4B6FEF9787C6}" dt="2020-03-12T11:15:37.475" v="1597"/>
          <ac:spMkLst>
            <pc:docMk/>
            <pc:sldMk cId="2003567055" sldId="260"/>
            <ac:spMk id="3" creationId="{ACFD583F-9A37-4001-AFAB-5A351C07F054}"/>
          </ac:spMkLst>
        </pc:spChg>
        <pc:spChg chg="add del mod">
          <ac:chgData name="Emil Ioan Cebuc" userId="941b5190-a309-41d6-a5e3-e96e84750ca2" providerId="ADAL" clId="{7CF0DB26-9CA3-437A-8F55-4B6FEF9787C6}" dt="2020-03-12T11:15:45.183" v="1598" actId="478"/>
          <ac:spMkLst>
            <pc:docMk/>
            <pc:sldMk cId="2003567055" sldId="260"/>
            <ac:spMk id="4" creationId="{BE0BCF2C-1D1A-4EB4-BC13-B872F3640941}"/>
          </ac:spMkLst>
        </pc:spChg>
        <pc:picChg chg="add mod">
          <ac:chgData name="Emil Ioan Cebuc" userId="941b5190-a309-41d6-a5e3-e96e84750ca2" providerId="ADAL" clId="{7CF0DB26-9CA3-437A-8F55-4B6FEF9787C6}" dt="2020-03-12T11:15:37.475" v="1597"/>
          <ac:picMkLst>
            <pc:docMk/>
            <pc:sldMk cId="2003567055" sldId="260"/>
            <ac:picMk id="5" creationId="{91435A39-6DB8-427A-96BC-50E7FD363A1B}"/>
          </ac:picMkLst>
        </pc:picChg>
      </pc:sldChg>
      <pc:sldChg chg="modSp add">
        <pc:chgData name="Emil Ioan Cebuc" userId="941b5190-a309-41d6-a5e3-e96e84750ca2" providerId="ADAL" clId="{7CF0DB26-9CA3-437A-8F55-4B6FEF9787C6}" dt="2020-03-12T11:29:10.948" v="1873" actId="20577"/>
        <pc:sldMkLst>
          <pc:docMk/>
          <pc:sldMk cId="195511406" sldId="261"/>
        </pc:sldMkLst>
        <pc:spChg chg="mod">
          <ac:chgData name="Emil Ioan Cebuc" userId="941b5190-a309-41d6-a5e3-e96e84750ca2" providerId="ADAL" clId="{7CF0DB26-9CA3-437A-8F55-4B6FEF9787C6}" dt="2020-03-12T11:25:38.546" v="1638" actId="20577"/>
          <ac:spMkLst>
            <pc:docMk/>
            <pc:sldMk cId="195511406" sldId="261"/>
            <ac:spMk id="2" creationId="{5C6C8318-D392-4FE9-AFCF-B1997D1BB54F}"/>
          </ac:spMkLst>
        </pc:spChg>
        <pc:spChg chg="mod">
          <ac:chgData name="Emil Ioan Cebuc" userId="941b5190-a309-41d6-a5e3-e96e84750ca2" providerId="ADAL" clId="{7CF0DB26-9CA3-437A-8F55-4B6FEF9787C6}" dt="2020-03-12T11:29:10.948" v="1873" actId="20577"/>
          <ac:spMkLst>
            <pc:docMk/>
            <pc:sldMk cId="195511406" sldId="261"/>
            <ac:spMk id="3" creationId="{77CB42EB-36C4-4885-839D-BA6B5429DAA8}"/>
          </ac:spMkLst>
        </pc:spChg>
      </pc:sldChg>
      <pc:sldChg chg="addSp delSp modSp add">
        <pc:chgData name="Emil Ioan Cebuc" userId="941b5190-a309-41d6-a5e3-e96e84750ca2" providerId="ADAL" clId="{7CF0DB26-9CA3-437A-8F55-4B6FEF9787C6}" dt="2020-03-12T11:34:00.907" v="1928" actId="20577"/>
        <pc:sldMkLst>
          <pc:docMk/>
          <pc:sldMk cId="1454255676" sldId="262"/>
        </pc:sldMkLst>
        <pc:spChg chg="mod">
          <ac:chgData name="Emil Ioan Cebuc" userId="941b5190-a309-41d6-a5e3-e96e84750ca2" providerId="ADAL" clId="{7CF0DB26-9CA3-437A-8F55-4B6FEF9787C6}" dt="2020-03-12T11:34:00.907" v="1928" actId="20577"/>
          <ac:spMkLst>
            <pc:docMk/>
            <pc:sldMk cId="1454255676" sldId="262"/>
            <ac:spMk id="2" creationId="{D0ED7A17-B451-485B-9169-E071B901781C}"/>
          </ac:spMkLst>
        </pc:spChg>
        <pc:spChg chg="del">
          <ac:chgData name="Emil Ioan Cebuc" userId="941b5190-a309-41d6-a5e3-e96e84750ca2" providerId="ADAL" clId="{7CF0DB26-9CA3-437A-8F55-4B6FEF9787C6}" dt="2020-03-12T11:33:16.333" v="1875"/>
          <ac:spMkLst>
            <pc:docMk/>
            <pc:sldMk cId="1454255676" sldId="262"/>
            <ac:spMk id="3" creationId="{D195F3A1-EE83-4FFF-991C-C3B14D3F6AAC}"/>
          </ac:spMkLst>
        </pc:spChg>
        <pc:picChg chg="add mod">
          <ac:chgData name="Emil Ioan Cebuc" userId="941b5190-a309-41d6-a5e3-e96e84750ca2" providerId="ADAL" clId="{7CF0DB26-9CA3-437A-8F55-4B6FEF9787C6}" dt="2020-03-12T11:33:16.333" v="1875"/>
          <ac:picMkLst>
            <pc:docMk/>
            <pc:sldMk cId="1454255676" sldId="262"/>
            <ac:picMk id="4" creationId="{970775A8-C59B-4943-8B52-7ADD0D6BF74C}"/>
          </ac:picMkLst>
        </pc:picChg>
      </pc:sldChg>
      <pc:sldChg chg="addSp delSp modSp add">
        <pc:chgData name="Emil Ioan Cebuc" userId="941b5190-a309-41d6-a5e3-e96e84750ca2" providerId="ADAL" clId="{7CF0DB26-9CA3-437A-8F55-4B6FEF9787C6}" dt="2020-03-12T11:36:45.442" v="1951" actId="20577"/>
        <pc:sldMkLst>
          <pc:docMk/>
          <pc:sldMk cId="3289426091" sldId="263"/>
        </pc:sldMkLst>
        <pc:spChg chg="mod">
          <ac:chgData name="Emil Ioan Cebuc" userId="941b5190-a309-41d6-a5e3-e96e84750ca2" providerId="ADAL" clId="{7CF0DB26-9CA3-437A-8F55-4B6FEF9787C6}" dt="2020-03-12T11:36:45.442" v="1951" actId="20577"/>
          <ac:spMkLst>
            <pc:docMk/>
            <pc:sldMk cId="3289426091" sldId="263"/>
            <ac:spMk id="2" creationId="{9BC97143-7C20-41EF-9E0D-C3C512C3C0BB}"/>
          </ac:spMkLst>
        </pc:spChg>
        <pc:spChg chg="del">
          <ac:chgData name="Emil Ioan Cebuc" userId="941b5190-a309-41d6-a5e3-e96e84750ca2" providerId="ADAL" clId="{7CF0DB26-9CA3-437A-8F55-4B6FEF9787C6}" dt="2020-03-12T11:36:33.539" v="1930"/>
          <ac:spMkLst>
            <pc:docMk/>
            <pc:sldMk cId="3289426091" sldId="263"/>
            <ac:spMk id="3" creationId="{26498CC1-F4F4-4201-B232-3A8688D7389D}"/>
          </ac:spMkLst>
        </pc:spChg>
        <pc:picChg chg="add mod">
          <ac:chgData name="Emil Ioan Cebuc" userId="941b5190-a309-41d6-a5e3-e96e84750ca2" providerId="ADAL" clId="{7CF0DB26-9CA3-437A-8F55-4B6FEF9787C6}" dt="2020-03-12T11:36:33.539" v="1930"/>
          <ac:picMkLst>
            <pc:docMk/>
            <pc:sldMk cId="3289426091" sldId="263"/>
            <ac:picMk id="4" creationId="{D00C4F98-A5BD-4C4B-81FC-F5B8EE585532}"/>
          </ac:picMkLst>
        </pc:picChg>
      </pc:sldChg>
      <pc:sldChg chg="modSp add">
        <pc:chgData name="Emil Ioan Cebuc" userId="941b5190-a309-41d6-a5e3-e96e84750ca2" providerId="ADAL" clId="{7CF0DB26-9CA3-437A-8F55-4B6FEF9787C6}" dt="2020-03-12T12:12:39.768" v="2268" actId="20577"/>
        <pc:sldMkLst>
          <pc:docMk/>
          <pc:sldMk cId="639130521" sldId="264"/>
        </pc:sldMkLst>
        <pc:spChg chg="mod">
          <ac:chgData name="Emil Ioan Cebuc" userId="941b5190-a309-41d6-a5e3-e96e84750ca2" providerId="ADAL" clId="{7CF0DB26-9CA3-437A-8F55-4B6FEF9787C6}" dt="2020-03-12T12:00:59.437" v="2013" actId="27636"/>
          <ac:spMkLst>
            <pc:docMk/>
            <pc:sldMk cId="639130521" sldId="264"/>
            <ac:spMk id="2" creationId="{D2C7B759-ACB2-4C9F-AA1A-5F65F8F465B6}"/>
          </ac:spMkLst>
        </pc:spChg>
        <pc:spChg chg="mod">
          <ac:chgData name="Emil Ioan Cebuc" userId="941b5190-a309-41d6-a5e3-e96e84750ca2" providerId="ADAL" clId="{7CF0DB26-9CA3-437A-8F55-4B6FEF9787C6}" dt="2020-03-12T12:12:39.768" v="2268" actId="20577"/>
          <ac:spMkLst>
            <pc:docMk/>
            <pc:sldMk cId="639130521" sldId="264"/>
            <ac:spMk id="3" creationId="{11CEF470-5C4A-49A5-A67A-1871D5E0A676}"/>
          </ac:spMkLst>
        </pc:spChg>
      </pc:sldChg>
      <pc:sldChg chg="addSp delSp modSp add">
        <pc:chgData name="Emil Ioan Cebuc" userId="941b5190-a309-41d6-a5e3-e96e84750ca2" providerId="ADAL" clId="{7CF0DB26-9CA3-437A-8F55-4B6FEF9787C6}" dt="2020-03-12T12:17:35.946" v="2347" actId="790"/>
        <pc:sldMkLst>
          <pc:docMk/>
          <pc:sldMk cId="2812656541" sldId="265"/>
        </pc:sldMkLst>
        <pc:spChg chg="mod">
          <ac:chgData name="Emil Ioan Cebuc" userId="941b5190-a309-41d6-a5e3-e96e84750ca2" providerId="ADAL" clId="{7CF0DB26-9CA3-437A-8F55-4B6FEF9787C6}" dt="2020-03-12T12:17:35.946" v="2347" actId="790"/>
          <ac:spMkLst>
            <pc:docMk/>
            <pc:sldMk cId="2812656541" sldId="265"/>
            <ac:spMk id="2" creationId="{B78E4548-20A6-4ED5-91F2-E8C5EEB37331}"/>
          </ac:spMkLst>
        </pc:spChg>
        <pc:spChg chg="del">
          <ac:chgData name="Emil Ioan Cebuc" userId="941b5190-a309-41d6-a5e3-e96e84750ca2" providerId="ADAL" clId="{7CF0DB26-9CA3-437A-8F55-4B6FEF9787C6}" dt="2020-03-12T12:15:46.336" v="2270"/>
          <ac:spMkLst>
            <pc:docMk/>
            <pc:sldMk cId="2812656541" sldId="265"/>
            <ac:spMk id="3" creationId="{E9A575DF-686E-4536-8940-74F8BDE877E9}"/>
          </ac:spMkLst>
        </pc:spChg>
        <pc:picChg chg="add mod">
          <ac:chgData name="Emil Ioan Cebuc" userId="941b5190-a309-41d6-a5e3-e96e84750ca2" providerId="ADAL" clId="{7CF0DB26-9CA3-437A-8F55-4B6FEF9787C6}" dt="2020-03-12T12:15:46.336" v="2270"/>
          <ac:picMkLst>
            <pc:docMk/>
            <pc:sldMk cId="2812656541" sldId="265"/>
            <ac:picMk id="4" creationId="{EFEB153C-5D3B-4833-9389-5BA1827A7ADF}"/>
          </ac:picMkLst>
        </pc:picChg>
      </pc:sldChg>
      <pc:sldChg chg="modSp add">
        <pc:chgData name="Emil Ioan Cebuc" userId="941b5190-a309-41d6-a5e3-e96e84750ca2" providerId="ADAL" clId="{7CF0DB26-9CA3-437A-8F55-4B6FEF9787C6}" dt="2020-03-12T12:51:23.127" v="3551" actId="20577"/>
        <pc:sldMkLst>
          <pc:docMk/>
          <pc:sldMk cId="2242162248" sldId="266"/>
        </pc:sldMkLst>
        <pc:spChg chg="mod">
          <ac:chgData name="Emil Ioan Cebuc" userId="941b5190-a309-41d6-a5e3-e96e84750ca2" providerId="ADAL" clId="{7CF0DB26-9CA3-437A-8F55-4B6FEF9787C6}" dt="2020-03-12T12:19:08.639" v="2469" actId="20577"/>
          <ac:spMkLst>
            <pc:docMk/>
            <pc:sldMk cId="2242162248" sldId="266"/>
            <ac:spMk id="2" creationId="{07FAB260-7AB1-45E6-AFFF-0693F2F1B8F9}"/>
          </ac:spMkLst>
        </pc:spChg>
        <pc:spChg chg="mod">
          <ac:chgData name="Emil Ioan Cebuc" userId="941b5190-a309-41d6-a5e3-e96e84750ca2" providerId="ADAL" clId="{7CF0DB26-9CA3-437A-8F55-4B6FEF9787C6}" dt="2020-03-12T12:51:23.127" v="3551" actId="20577"/>
          <ac:spMkLst>
            <pc:docMk/>
            <pc:sldMk cId="2242162248" sldId="266"/>
            <ac:spMk id="3" creationId="{CDD5C3B3-1D6A-4AB5-A17B-85E88BEC36FE}"/>
          </ac:spMkLst>
        </pc:spChg>
      </pc:sldChg>
      <pc:sldChg chg="addSp delSp modSp add">
        <pc:chgData name="Emil Ioan Cebuc" userId="941b5190-a309-41d6-a5e3-e96e84750ca2" providerId="ADAL" clId="{7CF0DB26-9CA3-437A-8F55-4B6FEF9787C6}" dt="2020-03-12T12:36:28.167" v="2996" actId="20577"/>
        <pc:sldMkLst>
          <pc:docMk/>
          <pc:sldMk cId="3981663991" sldId="267"/>
        </pc:sldMkLst>
        <pc:spChg chg="mod">
          <ac:chgData name="Emil Ioan Cebuc" userId="941b5190-a309-41d6-a5e3-e96e84750ca2" providerId="ADAL" clId="{7CF0DB26-9CA3-437A-8F55-4B6FEF9787C6}" dt="2020-03-12T12:35:08.191" v="2980" actId="20577"/>
          <ac:spMkLst>
            <pc:docMk/>
            <pc:sldMk cId="3981663991" sldId="267"/>
            <ac:spMk id="2" creationId="{0FC99499-0E31-4693-A836-117F5E3AF7B6}"/>
          </ac:spMkLst>
        </pc:spChg>
        <pc:spChg chg="del">
          <ac:chgData name="Emil Ioan Cebuc" userId="941b5190-a309-41d6-a5e3-e96e84750ca2" providerId="ADAL" clId="{7CF0DB26-9CA3-437A-8F55-4B6FEF9787C6}" dt="2020-03-12T12:34:41.133" v="2942"/>
          <ac:spMkLst>
            <pc:docMk/>
            <pc:sldMk cId="3981663991" sldId="267"/>
            <ac:spMk id="3" creationId="{D0D296D1-0AD0-43C6-9F7B-C2398AB2985E}"/>
          </ac:spMkLst>
        </pc:spChg>
        <pc:spChg chg="add mod">
          <ac:chgData name="Emil Ioan Cebuc" userId="941b5190-a309-41d6-a5e3-e96e84750ca2" providerId="ADAL" clId="{7CF0DB26-9CA3-437A-8F55-4B6FEF9787C6}" dt="2020-03-12T12:36:28.167" v="2996" actId="20577"/>
          <ac:spMkLst>
            <pc:docMk/>
            <pc:sldMk cId="3981663991" sldId="267"/>
            <ac:spMk id="5" creationId="{D61E5CC4-972C-41B5-A6E1-29D9E8AE3576}"/>
          </ac:spMkLst>
        </pc:spChg>
        <pc:picChg chg="add mod">
          <ac:chgData name="Emil Ioan Cebuc" userId="941b5190-a309-41d6-a5e3-e96e84750ca2" providerId="ADAL" clId="{7CF0DB26-9CA3-437A-8F55-4B6FEF9787C6}" dt="2020-03-12T12:35:20.448" v="2981" actId="14100"/>
          <ac:picMkLst>
            <pc:docMk/>
            <pc:sldMk cId="3981663991" sldId="267"/>
            <ac:picMk id="4" creationId="{0BDC0EAC-0D23-4C78-8BD1-3F882AC9A5CF}"/>
          </ac:picMkLst>
        </pc:picChg>
      </pc:sldChg>
      <pc:sldChg chg="addSp delSp modSp add">
        <pc:chgData name="Emil Ioan Cebuc" userId="941b5190-a309-41d6-a5e3-e96e84750ca2" providerId="ADAL" clId="{7CF0DB26-9CA3-437A-8F55-4B6FEF9787C6}" dt="2020-03-12T14:05:36.682" v="6797" actId="20577"/>
        <pc:sldMkLst>
          <pc:docMk/>
          <pc:sldMk cId="77554780" sldId="268"/>
        </pc:sldMkLst>
        <pc:spChg chg="mod">
          <ac:chgData name="Emil Ioan Cebuc" userId="941b5190-a309-41d6-a5e3-e96e84750ca2" providerId="ADAL" clId="{7CF0DB26-9CA3-437A-8F55-4B6FEF9787C6}" dt="2020-03-12T12:54:11.150" v="3582" actId="20577"/>
          <ac:spMkLst>
            <pc:docMk/>
            <pc:sldMk cId="77554780" sldId="268"/>
            <ac:spMk id="2" creationId="{1850C87D-3CB1-47F7-B404-87CB78AD08D0}"/>
          </ac:spMkLst>
        </pc:spChg>
        <pc:spChg chg="mod">
          <ac:chgData name="Emil Ioan Cebuc" userId="941b5190-a309-41d6-a5e3-e96e84750ca2" providerId="ADAL" clId="{7CF0DB26-9CA3-437A-8F55-4B6FEF9787C6}" dt="2020-03-12T14:05:36.682" v="6797" actId="20577"/>
          <ac:spMkLst>
            <pc:docMk/>
            <pc:sldMk cId="77554780" sldId="268"/>
            <ac:spMk id="3" creationId="{22C9A49A-FBDE-47A8-B42B-4FEF3BADCB73}"/>
          </ac:spMkLst>
        </pc:spChg>
        <pc:graphicFrameChg chg="add del mod modGraphic">
          <ac:chgData name="Emil Ioan Cebuc" userId="941b5190-a309-41d6-a5e3-e96e84750ca2" providerId="ADAL" clId="{7CF0DB26-9CA3-437A-8F55-4B6FEF9787C6}" dt="2020-03-12T12:44:37.561" v="3164" actId="478"/>
          <ac:graphicFrameMkLst>
            <pc:docMk/>
            <pc:sldMk cId="77554780" sldId="268"/>
            <ac:graphicFrameMk id="4" creationId="{A2F3A2CD-2419-4233-A303-FC79D1EE063E}"/>
          </ac:graphicFrameMkLst>
        </pc:graphicFrameChg>
        <pc:graphicFrameChg chg="add del mod">
          <ac:chgData name="Emil Ioan Cebuc" userId="941b5190-a309-41d6-a5e3-e96e84750ca2" providerId="ADAL" clId="{7CF0DB26-9CA3-437A-8F55-4B6FEF9787C6}" dt="2020-03-12T12:42:19.548" v="3126"/>
          <ac:graphicFrameMkLst>
            <pc:docMk/>
            <pc:sldMk cId="77554780" sldId="268"/>
            <ac:graphicFrameMk id="6" creationId="{3B206D08-334E-4AE2-AD5D-C01295EEE633}"/>
          </ac:graphicFrameMkLst>
        </pc:graphicFrameChg>
        <pc:graphicFrameChg chg="add del mod">
          <ac:chgData name="Emil Ioan Cebuc" userId="941b5190-a309-41d6-a5e3-e96e84750ca2" providerId="ADAL" clId="{7CF0DB26-9CA3-437A-8F55-4B6FEF9787C6}" dt="2020-03-12T12:43:04.274" v="3129"/>
          <ac:graphicFrameMkLst>
            <pc:docMk/>
            <pc:sldMk cId="77554780" sldId="268"/>
            <ac:graphicFrameMk id="7" creationId="{DBA1BD8D-1D51-43B7-A9F4-EE35592C6089}"/>
          </ac:graphicFrameMkLst>
        </pc:graphicFrameChg>
        <pc:graphicFrameChg chg="add mod modGraphic">
          <ac:chgData name="Emil Ioan Cebuc" userId="941b5190-a309-41d6-a5e3-e96e84750ca2" providerId="ADAL" clId="{7CF0DB26-9CA3-437A-8F55-4B6FEF9787C6}" dt="2020-03-12T14:04:55.861" v="6795" actId="1076"/>
          <ac:graphicFrameMkLst>
            <pc:docMk/>
            <pc:sldMk cId="77554780" sldId="268"/>
            <ac:graphicFrameMk id="8" creationId="{A91EB884-5307-41A6-84E5-754760A68494}"/>
          </ac:graphicFrameMkLst>
        </pc:graphicFrameChg>
      </pc:sldChg>
      <pc:sldChg chg="add del">
        <pc:chgData name="Emil Ioan Cebuc" userId="941b5190-a309-41d6-a5e3-e96e84750ca2" providerId="ADAL" clId="{7CF0DB26-9CA3-437A-8F55-4B6FEF9787C6}" dt="2020-03-12T12:37:13.763" v="2998" actId="2696"/>
        <pc:sldMkLst>
          <pc:docMk/>
          <pc:sldMk cId="81123428" sldId="268"/>
        </pc:sldMkLst>
      </pc:sldChg>
      <pc:sldChg chg="modSp add">
        <pc:chgData name="Emil Ioan Cebuc" userId="941b5190-a309-41d6-a5e3-e96e84750ca2" providerId="ADAL" clId="{7CF0DB26-9CA3-437A-8F55-4B6FEF9787C6}" dt="2020-03-12T13:11:39.743" v="4028" actId="20577"/>
        <pc:sldMkLst>
          <pc:docMk/>
          <pc:sldMk cId="324267017" sldId="269"/>
        </pc:sldMkLst>
        <pc:spChg chg="mod">
          <ac:chgData name="Emil Ioan Cebuc" userId="941b5190-a309-41d6-a5e3-e96e84750ca2" providerId="ADAL" clId="{7CF0DB26-9CA3-437A-8F55-4B6FEF9787C6}" dt="2020-03-12T13:06:39.540" v="3617" actId="20577"/>
          <ac:spMkLst>
            <pc:docMk/>
            <pc:sldMk cId="324267017" sldId="269"/>
            <ac:spMk id="2" creationId="{65533688-A05C-46ED-BCA5-5F62C60C32D7}"/>
          </ac:spMkLst>
        </pc:spChg>
        <pc:spChg chg="mod">
          <ac:chgData name="Emil Ioan Cebuc" userId="941b5190-a309-41d6-a5e3-e96e84750ca2" providerId="ADAL" clId="{7CF0DB26-9CA3-437A-8F55-4B6FEF9787C6}" dt="2020-03-12T13:11:39.743" v="4028" actId="20577"/>
          <ac:spMkLst>
            <pc:docMk/>
            <pc:sldMk cId="324267017" sldId="269"/>
            <ac:spMk id="3" creationId="{3676BA23-0C31-4686-95C4-E43CAB977E8A}"/>
          </ac:spMkLst>
        </pc:spChg>
      </pc:sldChg>
      <pc:sldChg chg="modSp add">
        <pc:chgData name="Emil Ioan Cebuc" userId="941b5190-a309-41d6-a5e3-e96e84750ca2" providerId="ADAL" clId="{7CF0DB26-9CA3-437A-8F55-4B6FEF9787C6}" dt="2020-03-12T13:16:45.622" v="4681" actId="20577"/>
        <pc:sldMkLst>
          <pc:docMk/>
          <pc:sldMk cId="2589875418" sldId="270"/>
        </pc:sldMkLst>
        <pc:spChg chg="mod">
          <ac:chgData name="Emil Ioan Cebuc" userId="941b5190-a309-41d6-a5e3-e96e84750ca2" providerId="ADAL" clId="{7CF0DB26-9CA3-437A-8F55-4B6FEF9787C6}" dt="2020-03-12T13:12:06.127" v="4076" actId="20577"/>
          <ac:spMkLst>
            <pc:docMk/>
            <pc:sldMk cId="2589875418" sldId="270"/>
            <ac:spMk id="2" creationId="{4252BBC1-F955-4E79-8640-F048E00BED81}"/>
          </ac:spMkLst>
        </pc:spChg>
        <pc:spChg chg="mod">
          <ac:chgData name="Emil Ioan Cebuc" userId="941b5190-a309-41d6-a5e3-e96e84750ca2" providerId="ADAL" clId="{7CF0DB26-9CA3-437A-8F55-4B6FEF9787C6}" dt="2020-03-12T13:16:45.622" v="4681" actId="20577"/>
          <ac:spMkLst>
            <pc:docMk/>
            <pc:sldMk cId="2589875418" sldId="270"/>
            <ac:spMk id="3" creationId="{3F9017B1-4C36-4FE9-A778-5AE5D084B6CE}"/>
          </ac:spMkLst>
        </pc:spChg>
      </pc:sldChg>
      <pc:sldChg chg="addSp delSp modSp add">
        <pc:chgData name="Emil Ioan Cebuc" userId="941b5190-a309-41d6-a5e3-e96e84750ca2" providerId="ADAL" clId="{7CF0DB26-9CA3-437A-8F55-4B6FEF9787C6}" dt="2020-03-12T13:22:24.070" v="4814" actId="20577"/>
        <pc:sldMkLst>
          <pc:docMk/>
          <pc:sldMk cId="2822767475" sldId="271"/>
        </pc:sldMkLst>
        <pc:spChg chg="mod">
          <ac:chgData name="Emil Ioan Cebuc" userId="941b5190-a309-41d6-a5e3-e96e84750ca2" providerId="ADAL" clId="{7CF0DB26-9CA3-437A-8F55-4B6FEF9787C6}" dt="2020-03-12T13:22:24.070" v="4814" actId="20577"/>
          <ac:spMkLst>
            <pc:docMk/>
            <pc:sldMk cId="2822767475" sldId="271"/>
            <ac:spMk id="2" creationId="{3A3BD2CC-ED9A-4DE5-86B6-A08B84C52ADE}"/>
          </ac:spMkLst>
        </pc:spChg>
        <pc:spChg chg="del">
          <ac:chgData name="Emil Ioan Cebuc" userId="941b5190-a309-41d6-a5e3-e96e84750ca2" providerId="ADAL" clId="{7CF0DB26-9CA3-437A-8F55-4B6FEF9787C6}" dt="2020-03-12T13:20:36.229" v="4683"/>
          <ac:spMkLst>
            <pc:docMk/>
            <pc:sldMk cId="2822767475" sldId="271"/>
            <ac:spMk id="3" creationId="{9B025E9D-5A3D-4FBF-9313-E56C333925EC}"/>
          </ac:spMkLst>
        </pc:spChg>
        <pc:picChg chg="add mod">
          <ac:chgData name="Emil Ioan Cebuc" userId="941b5190-a309-41d6-a5e3-e96e84750ca2" providerId="ADAL" clId="{7CF0DB26-9CA3-437A-8F55-4B6FEF9787C6}" dt="2020-03-12T13:20:41.377" v="4684" actId="14100"/>
          <ac:picMkLst>
            <pc:docMk/>
            <pc:sldMk cId="2822767475" sldId="271"/>
            <ac:picMk id="1026" creationId="{27E01A8B-7F3E-4BCE-B9DC-7AF1B105ACAA}"/>
          </ac:picMkLst>
        </pc:picChg>
      </pc:sldChg>
      <pc:sldChg chg="addSp delSp modSp add mod setBg">
        <pc:chgData name="Emil Ioan Cebuc" userId="941b5190-a309-41d6-a5e3-e96e84750ca2" providerId="ADAL" clId="{7CF0DB26-9CA3-437A-8F55-4B6FEF9787C6}" dt="2020-03-12T13:26:01.479" v="4878" actId="26606"/>
        <pc:sldMkLst>
          <pc:docMk/>
          <pc:sldMk cId="3537694423" sldId="272"/>
        </pc:sldMkLst>
        <pc:spChg chg="mod">
          <ac:chgData name="Emil Ioan Cebuc" userId="941b5190-a309-41d6-a5e3-e96e84750ca2" providerId="ADAL" clId="{7CF0DB26-9CA3-437A-8F55-4B6FEF9787C6}" dt="2020-03-12T13:26:01.479" v="4878" actId="26606"/>
          <ac:spMkLst>
            <pc:docMk/>
            <pc:sldMk cId="3537694423" sldId="272"/>
            <ac:spMk id="2" creationId="{1C344185-0705-49D2-A021-03BE9FB2B39F}"/>
          </ac:spMkLst>
        </pc:spChg>
        <pc:spChg chg="del">
          <ac:chgData name="Emil Ioan Cebuc" userId="941b5190-a309-41d6-a5e3-e96e84750ca2" providerId="ADAL" clId="{7CF0DB26-9CA3-437A-8F55-4B6FEF9787C6}" dt="2020-03-12T13:25:33.906" v="4875"/>
          <ac:spMkLst>
            <pc:docMk/>
            <pc:sldMk cId="3537694423" sldId="272"/>
            <ac:spMk id="3" creationId="{2182B6D1-A52D-444F-B159-54F28BE80413}"/>
          </ac:spMkLst>
        </pc:spChg>
        <pc:spChg chg="add">
          <ac:chgData name="Emil Ioan Cebuc" userId="941b5190-a309-41d6-a5e3-e96e84750ca2" providerId="ADAL" clId="{7CF0DB26-9CA3-437A-8F55-4B6FEF9787C6}" dt="2020-03-12T13:26:01.479" v="4878" actId="26606"/>
          <ac:spMkLst>
            <pc:docMk/>
            <pc:sldMk cId="3537694423" sldId="272"/>
            <ac:spMk id="10" creationId="{BEE73255-8084-4DF9-BB0B-15EAC92E2CB9}"/>
          </ac:spMkLst>
        </pc:spChg>
        <pc:spChg chg="add">
          <ac:chgData name="Emil Ioan Cebuc" userId="941b5190-a309-41d6-a5e3-e96e84750ca2" providerId="ADAL" clId="{7CF0DB26-9CA3-437A-8F55-4B6FEF9787C6}" dt="2020-03-12T13:26:01.479" v="4878" actId="26606"/>
          <ac:spMkLst>
            <pc:docMk/>
            <pc:sldMk cId="3537694423" sldId="272"/>
            <ac:spMk id="12" creationId="{67048353-8981-459A-9BC6-9711CE462E06}"/>
          </ac:spMkLst>
        </pc:spChg>
        <pc:picChg chg="add mod">
          <ac:chgData name="Emil Ioan Cebuc" userId="941b5190-a309-41d6-a5e3-e96e84750ca2" providerId="ADAL" clId="{7CF0DB26-9CA3-437A-8F55-4B6FEF9787C6}" dt="2020-03-12T13:26:01.479" v="4878" actId="26606"/>
          <ac:picMkLst>
            <pc:docMk/>
            <pc:sldMk cId="3537694423" sldId="272"/>
            <ac:picMk id="5" creationId="{BD8BE9BE-87E1-4175-BA08-4E4BF30890EF}"/>
          </ac:picMkLst>
        </pc:picChg>
      </pc:sldChg>
      <pc:sldChg chg="modSp add">
        <pc:chgData name="Emil Ioan Cebuc" userId="941b5190-a309-41d6-a5e3-e96e84750ca2" providerId="ADAL" clId="{7CF0DB26-9CA3-437A-8F55-4B6FEF9787C6}" dt="2020-03-12T13:27:50.139" v="5001" actId="20577"/>
        <pc:sldMkLst>
          <pc:docMk/>
          <pc:sldMk cId="3111029399" sldId="273"/>
        </pc:sldMkLst>
        <pc:spChg chg="mod">
          <ac:chgData name="Emil Ioan Cebuc" userId="941b5190-a309-41d6-a5e3-e96e84750ca2" providerId="ADAL" clId="{7CF0DB26-9CA3-437A-8F55-4B6FEF9787C6}" dt="2020-03-12T13:27:50.139" v="5001" actId="20577"/>
          <ac:spMkLst>
            <pc:docMk/>
            <pc:sldMk cId="3111029399" sldId="273"/>
            <ac:spMk id="3" creationId="{7F24CD0C-1DC2-4C31-9B66-EB0FA272AE1F}"/>
          </ac:spMkLst>
        </pc:spChg>
      </pc:sldChg>
      <pc:sldChg chg="addSp delSp modSp add mod setBg">
        <pc:chgData name="Emil Ioan Cebuc" userId="941b5190-a309-41d6-a5e3-e96e84750ca2" providerId="ADAL" clId="{7CF0DB26-9CA3-437A-8F55-4B6FEF9787C6}" dt="2020-03-12T13:34:57.408" v="5020" actId="20577"/>
        <pc:sldMkLst>
          <pc:docMk/>
          <pc:sldMk cId="361708772" sldId="274"/>
        </pc:sldMkLst>
        <pc:spChg chg="mod">
          <ac:chgData name="Emil Ioan Cebuc" userId="941b5190-a309-41d6-a5e3-e96e84750ca2" providerId="ADAL" clId="{7CF0DB26-9CA3-437A-8F55-4B6FEF9787C6}" dt="2020-03-12T13:34:57.408" v="5020" actId="20577"/>
          <ac:spMkLst>
            <pc:docMk/>
            <pc:sldMk cId="361708772" sldId="274"/>
            <ac:spMk id="2" creationId="{027DF9F9-8649-4527-B7EC-53B2987B5A34}"/>
          </ac:spMkLst>
        </pc:spChg>
        <pc:spChg chg="del">
          <ac:chgData name="Emil Ioan Cebuc" userId="941b5190-a309-41d6-a5e3-e96e84750ca2" providerId="ADAL" clId="{7CF0DB26-9CA3-437A-8F55-4B6FEF9787C6}" dt="2020-03-12T13:34:34.638" v="5003"/>
          <ac:spMkLst>
            <pc:docMk/>
            <pc:sldMk cId="361708772" sldId="274"/>
            <ac:spMk id="3" creationId="{B7B3F752-7AE1-4EB5-800A-60A3D418B0D7}"/>
          </ac:spMkLst>
        </pc:spChg>
        <pc:spChg chg="add">
          <ac:chgData name="Emil Ioan Cebuc" userId="941b5190-a309-41d6-a5e3-e96e84750ca2" providerId="ADAL" clId="{7CF0DB26-9CA3-437A-8F55-4B6FEF9787C6}" dt="2020-03-12T13:34:46.434" v="5004" actId="26606"/>
          <ac:spMkLst>
            <pc:docMk/>
            <pc:sldMk cId="361708772" sldId="274"/>
            <ac:spMk id="9" creationId="{BEE73255-8084-4DF9-BB0B-15EAC92E2CB9}"/>
          </ac:spMkLst>
        </pc:spChg>
        <pc:spChg chg="add">
          <ac:chgData name="Emil Ioan Cebuc" userId="941b5190-a309-41d6-a5e3-e96e84750ca2" providerId="ADAL" clId="{7CF0DB26-9CA3-437A-8F55-4B6FEF9787C6}" dt="2020-03-12T13:34:46.434" v="5004" actId="26606"/>
          <ac:spMkLst>
            <pc:docMk/>
            <pc:sldMk cId="361708772" sldId="274"/>
            <ac:spMk id="11" creationId="{67048353-8981-459A-9BC6-9711CE462E06}"/>
          </ac:spMkLst>
        </pc:spChg>
        <pc:picChg chg="add mod">
          <ac:chgData name="Emil Ioan Cebuc" userId="941b5190-a309-41d6-a5e3-e96e84750ca2" providerId="ADAL" clId="{7CF0DB26-9CA3-437A-8F55-4B6FEF9787C6}" dt="2020-03-12T13:34:46.434" v="5004" actId="26606"/>
          <ac:picMkLst>
            <pc:docMk/>
            <pc:sldMk cId="361708772" sldId="274"/>
            <ac:picMk id="4" creationId="{EF72000F-0C8D-4588-8A2B-982822474729}"/>
          </ac:picMkLst>
        </pc:picChg>
      </pc:sldChg>
      <pc:sldChg chg="addSp delSp modSp add mod setBg">
        <pc:chgData name="Emil Ioan Cebuc" userId="941b5190-a309-41d6-a5e3-e96e84750ca2" providerId="ADAL" clId="{7CF0DB26-9CA3-437A-8F55-4B6FEF9787C6}" dt="2020-03-12T13:42:05.435" v="5262" actId="20577"/>
        <pc:sldMkLst>
          <pc:docMk/>
          <pc:sldMk cId="1140269644" sldId="275"/>
        </pc:sldMkLst>
        <pc:spChg chg="mod">
          <ac:chgData name="Emil Ioan Cebuc" userId="941b5190-a309-41d6-a5e3-e96e84750ca2" providerId="ADAL" clId="{7CF0DB26-9CA3-437A-8F55-4B6FEF9787C6}" dt="2020-03-12T13:39:30.071" v="5057" actId="20577"/>
          <ac:spMkLst>
            <pc:docMk/>
            <pc:sldMk cId="1140269644" sldId="275"/>
            <ac:spMk id="2" creationId="{801ECF29-B037-49BC-8D92-4DFDC57C20C2}"/>
          </ac:spMkLst>
        </pc:spChg>
        <pc:spChg chg="add del">
          <ac:chgData name="Emil Ioan Cebuc" userId="941b5190-a309-41d6-a5e3-e96e84750ca2" providerId="ADAL" clId="{7CF0DB26-9CA3-437A-8F55-4B6FEF9787C6}" dt="2020-03-12T13:39:07.056" v="5027"/>
          <ac:spMkLst>
            <pc:docMk/>
            <pc:sldMk cId="1140269644" sldId="275"/>
            <ac:spMk id="3" creationId="{CBBD3B28-EDDF-433F-AEC0-BC2E358CABCA}"/>
          </ac:spMkLst>
        </pc:spChg>
        <pc:spChg chg="add mod">
          <ac:chgData name="Emil Ioan Cebuc" userId="941b5190-a309-41d6-a5e3-e96e84750ca2" providerId="ADAL" clId="{7CF0DB26-9CA3-437A-8F55-4B6FEF9787C6}" dt="2020-03-12T13:42:05.435" v="5262" actId="20577"/>
          <ac:spMkLst>
            <pc:docMk/>
            <pc:sldMk cId="1140269644" sldId="275"/>
            <ac:spMk id="6" creationId="{5ED1A19B-DE0A-4DF8-B6AB-020D897FD77C}"/>
          </ac:spMkLst>
        </pc:spChg>
        <pc:spChg chg="add del">
          <ac:chgData name="Emil Ioan Cebuc" userId="941b5190-a309-41d6-a5e3-e96e84750ca2" providerId="ADAL" clId="{7CF0DB26-9CA3-437A-8F55-4B6FEF9787C6}" dt="2020-03-12T13:38:52.353" v="5025" actId="26606"/>
          <ac:spMkLst>
            <pc:docMk/>
            <pc:sldMk cId="1140269644" sldId="275"/>
            <ac:spMk id="9" creationId="{BEE73255-8084-4DF9-BB0B-15EAC92E2CB9}"/>
          </ac:spMkLst>
        </pc:spChg>
        <pc:spChg chg="add del">
          <ac:chgData name="Emil Ioan Cebuc" userId="941b5190-a309-41d6-a5e3-e96e84750ca2" providerId="ADAL" clId="{7CF0DB26-9CA3-437A-8F55-4B6FEF9787C6}" dt="2020-03-12T13:38:52.353" v="5025" actId="26606"/>
          <ac:spMkLst>
            <pc:docMk/>
            <pc:sldMk cId="1140269644" sldId="275"/>
            <ac:spMk id="11" creationId="{67048353-8981-459A-9BC6-9711CE462E06}"/>
          </ac:spMkLst>
        </pc:spChg>
        <pc:picChg chg="add del mod">
          <ac:chgData name="Emil Ioan Cebuc" userId="941b5190-a309-41d6-a5e3-e96e84750ca2" providerId="ADAL" clId="{7CF0DB26-9CA3-437A-8F55-4B6FEF9787C6}" dt="2020-03-12T13:38:53.020" v="5026"/>
          <ac:picMkLst>
            <pc:docMk/>
            <pc:sldMk cId="1140269644" sldId="275"/>
            <ac:picMk id="4" creationId="{092CD235-38FD-475E-9F89-DE3D92D6D8EC}"/>
          </ac:picMkLst>
        </pc:picChg>
        <pc:picChg chg="add mod">
          <ac:chgData name="Emil Ioan Cebuc" userId="941b5190-a309-41d6-a5e3-e96e84750ca2" providerId="ADAL" clId="{7CF0DB26-9CA3-437A-8F55-4B6FEF9787C6}" dt="2020-03-12T13:40:01.666" v="5058" actId="14100"/>
          <ac:picMkLst>
            <pc:docMk/>
            <pc:sldMk cId="1140269644" sldId="275"/>
            <ac:picMk id="5" creationId="{CA581AEC-4ACD-4377-802E-2A2C9ECFE5A4}"/>
          </ac:picMkLst>
        </pc:picChg>
      </pc:sldChg>
      <pc:sldChg chg="modSp add">
        <pc:chgData name="Emil Ioan Cebuc" userId="941b5190-a309-41d6-a5e3-e96e84750ca2" providerId="ADAL" clId="{7CF0DB26-9CA3-437A-8F55-4B6FEF9787C6}" dt="2020-03-12T14:08:14.442" v="6816" actId="20577"/>
        <pc:sldMkLst>
          <pc:docMk/>
          <pc:sldMk cId="2723116371" sldId="276"/>
        </pc:sldMkLst>
        <pc:spChg chg="mod">
          <ac:chgData name="Emil Ioan Cebuc" userId="941b5190-a309-41d6-a5e3-e96e84750ca2" providerId="ADAL" clId="{7CF0DB26-9CA3-437A-8F55-4B6FEF9787C6}" dt="2020-03-12T13:42:59.008" v="5285" actId="20577"/>
          <ac:spMkLst>
            <pc:docMk/>
            <pc:sldMk cId="2723116371" sldId="276"/>
            <ac:spMk id="2" creationId="{293156B5-4311-4466-B0E3-F9BCDCF80920}"/>
          </ac:spMkLst>
        </pc:spChg>
        <pc:spChg chg="mod">
          <ac:chgData name="Emil Ioan Cebuc" userId="941b5190-a309-41d6-a5e3-e96e84750ca2" providerId="ADAL" clId="{7CF0DB26-9CA3-437A-8F55-4B6FEF9787C6}" dt="2020-03-12T14:08:14.442" v="6816" actId="20577"/>
          <ac:spMkLst>
            <pc:docMk/>
            <pc:sldMk cId="2723116371" sldId="276"/>
            <ac:spMk id="3" creationId="{ED52283D-8EBE-4532-9016-7D7B2FF829AB}"/>
          </ac:spMkLst>
        </pc:spChg>
      </pc:sldChg>
      <pc:sldChg chg="addSp modSp add">
        <pc:chgData name="Emil Ioan Cebuc" userId="941b5190-a309-41d6-a5e3-e96e84750ca2" providerId="ADAL" clId="{7CF0DB26-9CA3-437A-8F55-4B6FEF9787C6}" dt="2020-03-12T14:08:41.997" v="6826" actId="20577"/>
        <pc:sldMkLst>
          <pc:docMk/>
          <pc:sldMk cId="2251831153" sldId="277"/>
        </pc:sldMkLst>
        <pc:spChg chg="mod">
          <ac:chgData name="Emil Ioan Cebuc" userId="941b5190-a309-41d6-a5e3-e96e84750ca2" providerId="ADAL" clId="{7CF0DB26-9CA3-437A-8F55-4B6FEF9787C6}" dt="2020-03-12T13:50:23.212" v="6086" actId="20577"/>
          <ac:spMkLst>
            <pc:docMk/>
            <pc:sldMk cId="2251831153" sldId="277"/>
            <ac:spMk id="2" creationId="{DF35246C-8490-4340-8DD8-DED7083AA460}"/>
          </ac:spMkLst>
        </pc:spChg>
        <pc:spChg chg="mod">
          <ac:chgData name="Emil Ioan Cebuc" userId="941b5190-a309-41d6-a5e3-e96e84750ca2" providerId="ADAL" clId="{7CF0DB26-9CA3-437A-8F55-4B6FEF9787C6}" dt="2020-03-12T14:08:41.997" v="6826" actId="20577"/>
          <ac:spMkLst>
            <pc:docMk/>
            <pc:sldMk cId="2251831153" sldId="277"/>
            <ac:spMk id="3" creationId="{8F1FA805-195E-4444-8AE0-D03225DE5A81}"/>
          </ac:spMkLst>
        </pc:spChg>
        <pc:picChg chg="add mod">
          <ac:chgData name="Emil Ioan Cebuc" userId="941b5190-a309-41d6-a5e3-e96e84750ca2" providerId="ADAL" clId="{7CF0DB26-9CA3-437A-8F55-4B6FEF9787C6}" dt="2020-03-12T13:54:49.096" v="6241" actId="1076"/>
          <ac:picMkLst>
            <pc:docMk/>
            <pc:sldMk cId="2251831153" sldId="277"/>
            <ac:picMk id="2050" creationId="{5E25B373-83D6-4AB8-8EBA-047D3C1E2425}"/>
          </ac:picMkLst>
        </pc:picChg>
      </pc:sldChg>
      <pc:sldChg chg="modSp add">
        <pc:chgData name="Emil Ioan Cebuc" userId="941b5190-a309-41d6-a5e3-e96e84750ca2" providerId="ADAL" clId="{7CF0DB26-9CA3-437A-8F55-4B6FEF9787C6}" dt="2020-03-12T14:09:27.646" v="6839" actId="20577"/>
        <pc:sldMkLst>
          <pc:docMk/>
          <pc:sldMk cId="3509435656" sldId="278"/>
        </pc:sldMkLst>
        <pc:spChg chg="mod">
          <ac:chgData name="Emil Ioan Cebuc" userId="941b5190-a309-41d6-a5e3-e96e84750ca2" providerId="ADAL" clId="{7CF0DB26-9CA3-437A-8F55-4B6FEF9787C6}" dt="2020-03-12T13:55:55.460" v="6320" actId="20577"/>
          <ac:spMkLst>
            <pc:docMk/>
            <pc:sldMk cId="3509435656" sldId="278"/>
            <ac:spMk id="2" creationId="{C85DC3C4-06E3-4B02-9EE7-37B3E7DDB379}"/>
          </ac:spMkLst>
        </pc:spChg>
        <pc:spChg chg="mod">
          <ac:chgData name="Emil Ioan Cebuc" userId="941b5190-a309-41d6-a5e3-e96e84750ca2" providerId="ADAL" clId="{7CF0DB26-9CA3-437A-8F55-4B6FEF9787C6}" dt="2020-03-12T14:09:27.646" v="6839" actId="20577"/>
          <ac:spMkLst>
            <pc:docMk/>
            <pc:sldMk cId="3509435656" sldId="278"/>
            <ac:spMk id="3" creationId="{E4B88CDF-E467-46C6-9C0E-C9836A94771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10A3-B528-463A-B0E8-AE909E689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FE6B9-F4D7-48C3-992C-0E42F405B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2887C-1FB7-4307-B800-C94630A0D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4D8C9-F5E1-4CF1-B1F9-ED48CA793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87DC3-6029-4C94-95DA-32D789C98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51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45C21-C95E-4825-8E94-0C4DF65D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69320-A282-4FFC-82C1-A671701D7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8D52D-CB15-4CD9-B79C-7FF52E013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C82CA-9260-488A-9123-5E9A023C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AEEDB-2C8C-4199-BAF9-F587E2903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0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1431F6-8F33-4B00-A3D2-F943E438C1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7B15A-550E-4626-9FB1-51DC2A789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1EC14-0BD6-4F34-A8F9-FB3BFB489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39E7A-7096-44F4-8D18-F65B410D4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E92D8-0D91-42CC-8C38-B132604E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FA363-DF38-4659-B601-D395C116E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040B6-40F1-4BD6-B151-73650C3D4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DA348-EB53-4168-ADBC-F5EFA92C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3AF02-B3DC-4B25-A093-5F9535C7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C8297-CC0F-41DF-BE31-37A53236E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4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C95A-6AA8-4366-A858-05B8F28E6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13DE1-6E34-422F-A07D-9A6D6EAED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DEE78-40C8-4A36-A0A5-AEAD4A60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375AF-A5B3-4B61-ACB4-9BD201C34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34E5-547D-460F-A65B-B13B0100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1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C6422-1A54-4336-8C8D-89FB521AD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5D1C4-B5E5-47B5-83B3-E5FD87B79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6CA36-A69E-4FFC-9FCF-879F1B748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03BBF-F215-43A7-81BE-09AD12517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E7957-C175-4C7F-8366-88032E8F3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93F63-FA71-4DFC-94F2-69D83F74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2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4CDE4-3066-4F6E-AF41-54710004D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FD320-3E1F-48DC-BE7D-1FA47F3D2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3DF3D-A02E-46D5-8E45-00B011AE3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078CE6-58E3-40E2-A01F-DC2478113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D76C75-675D-4F7D-BC9E-C6AD96F61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46DF49-D77C-46AD-A04E-7A35F677D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B95B24-5C46-467B-B7E0-D10715347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63ABE-22BB-4216-9EED-CDF4CCAC6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8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68581-B768-4CB9-8ED5-5ECB922ED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F45126-56DB-41DF-91DA-763EBC83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FEA4BD-11F7-4280-A432-F2167EA06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EC3FB-4B34-46E1-A097-B80E4796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1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072E63-79D2-42AB-A0E8-4A368A938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799CA5-9807-46A0-A8DC-CB1429337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D8FA1-B779-4643-AEA9-7772CB1E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7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9BAA-0EAC-43C8-AD16-F7730CE52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B8B3E-1A5E-41E3-A747-CA912270E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A6A0C-B8E8-440E-B95D-33094C42D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F11A4-AB5F-44D4-A821-E8D040D6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D1850-CE00-4648-8B10-14A2D159B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8D50F-26DB-4381-9CC7-CB7A1A88E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2C9B7-8F16-4349-9026-099FBB701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AFC62E-3A39-4A1A-A715-E71AFDB71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52154-8A56-484D-BEDD-18A51095C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E2F17-98BB-4623-AB77-00A874E88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AC483-B6DC-4A5C-AFA8-DE05CD16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DB937-D5DF-40D2-B32C-AF297039E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7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1970E9-5620-4E73-80B4-E9BF9BFC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52216-C917-4865-90CB-A63631688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D760E-03DA-4E1E-BFD3-76F520334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8A796-6ACD-4040-B7C7-DC1A66E9E069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21816-B364-429E-8A3B-2AAC5CCF4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3C5CA-E819-42DC-BB5E-DA5DA9E45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44F2-02F2-4D7A-8564-3B4CEF25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0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3.bp.blogspot.com/_-4V2pG048aQ/S3X2w-ColGI/AAAAAAAAAuY/4Ei5wrBXaeA/s1600-h/LOOSE+TUBE+FIBER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49798-B675-4141-8F42-F291B4D78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ro-RO" dirty="0"/>
              <a:t>Metoda de proiectare cablaj Orizontal și Vertical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4FC1B6-ADAA-4E9C-835B-C220B479FF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42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E4548-20A6-4ED5-91F2-E8C5EEB3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Echivalare cu distanța până la centrul greutate virtual al cablajului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FEB153C-5D3B-4833-9389-5BA1827A7A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0877" y="1825625"/>
            <a:ext cx="663024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56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AB260-7AB1-45E6-AFFF-0693F2F1B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Estimare cablu pentru restul încăperilor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5C3B3-1D6A-4AB5-A17B-85E88BEC3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/>
              <a:t>Prin determinarea vizuală a </a:t>
            </a:r>
            <a:r>
              <a:rPr lang="ro-RO" dirty="0">
                <a:solidFill>
                  <a:schemeClr val="accent1"/>
                </a:solidFill>
              </a:rPr>
              <a:t>Centrului de Greutate Virtuală (CGV)</a:t>
            </a:r>
            <a:r>
              <a:rPr lang="ro-RO" dirty="0"/>
              <a:t> pentru fiecare încăpere, mai apropiat de unde se află mai multe prize la distanță mai mare față de intrarea în încăpere se poate estima necesarul per încăpere prin relația</a:t>
            </a:r>
          </a:p>
          <a:p>
            <a:r>
              <a:rPr lang="ro-RO" dirty="0" err="1"/>
              <a:t>Lcablu</a:t>
            </a:r>
            <a:r>
              <a:rPr lang="ro-RO" dirty="0"/>
              <a:t> interior=2*</a:t>
            </a:r>
            <a:r>
              <a:rPr lang="ro-RO" dirty="0" err="1"/>
              <a:t>Nrprizeduble</a:t>
            </a:r>
            <a:r>
              <a:rPr lang="ro-RO" dirty="0"/>
              <a:t>*L</a:t>
            </a:r>
            <a:r>
              <a:rPr lang="ro-RO" sz="2000" dirty="0">
                <a:solidFill>
                  <a:schemeClr val="accent1"/>
                </a:solidFill>
              </a:rPr>
              <a:t>CGV</a:t>
            </a:r>
          </a:p>
          <a:p>
            <a:r>
              <a:rPr lang="ro-RO" dirty="0" err="1"/>
              <a:t>Lcablu</a:t>
            </a:r>
            <a:r>
              <a:rPr lang="ro-RO" dirty="0"/>
              <a:t> </a:t>
            </a:r>
            <a:r>
              <a:rPr lang="ro-RO" dirty="0">
                <a:solidFill>
                  <a:srgbClr val="FFC000"/>
                </a:solidFill>
              </a:rPr>
              <a:t>ext</a:t>
            </a:r>
            <a:r>
              <a:rPr lang="ro-RO" dirty="0"/>
              <a:t>erior se estimează pe baza traseului de la DF până în încăpere, </a:t>
            </a:r>
            <a:r>
              <a:rPr lang="ro-RO" dirty="0" err="1"/>
              <a:t>next</a:t>
            </a:r>
            <a:r>
              <a:rPr lang="ro-RO" dirty="0"/>
              <a:t> </a:t>
            </a:r>
            <a:r>
              <a:rPr lang="ro-RO" dirty="0" err="1"/>
              <a:t>slide</a:t>
            </a:r>
            <a:endParaRPr lang="ro-RO" dirty="0"/>
          </a:p>
          <a:p>
            <a:r>
              <a:rPr lang="ro-RO" dirty="0" err="1"/>
              <a:t>Lcablutotal</a:t>
            </a:r>
            <a:r>
              <a:rPr lang="ro-RO" dirty="0"/>
              <a:t>=2*</a:t>
            </a:r>
            <a:r>
              <a:rPr lang="ro-RO" dirty="0" err="1"/>
              <a:t>Nrprizeduble</a:t>
            </a:r>
            <a:r>
              <a:rPr lang="ro-RO" dirty="0"/>
              <a:t>*(5+L</a:t>
            </a:r>
            <a:r>
              <a:rPr lang="ro-RO" dirty="0">
                <a:solidFill>
                  <a:srgbClr val="FFC000"/>
                </a:solidFill>
              </a:rPr>
              <a:t>ext</a:t>
            </a:r>
            <a:r>
              <a:rPr lang="ro-RO" dirty="0"/>
              <a:t>+ L</a:t>
            </a:r>
            <a:r>
              <a:rPr lang="ro-RO" sz="2400" dirty="0">
                <a:solidFill>
                  <a:schemeClr val="accent1"/>
                </a:solidFill>
              </a:rPr>
              <a:t>CGV</a:t>
            </a:r>
            <a:r>
              <a:rPr lang="ro-RO" dirty="0"/>
              <a:t>+1);  unde 5 și 1 rezerve tehnologice</a:t>
            </a:r>
          </a:p>
          <a:p>
            <a:r>
              <a:rPr lang="ro-RO" dirty="0" err="1"/>
              <a:t>Lcablumodel</a:t>
            </a:r>
            <a:r>
              <a:rPr lang="ro-RO" dirty="0"/>
              <a:t>=2*8*(5+Lext+14+1)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62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99499-0E31-4693-A836-117F5E3AF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Traseu exterior de la DF la Încăpere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BDC0EAC-0D23-4C78-8BD1-3F882AC9A5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3625" y="2177256"/>
            <a:ext cx="7524750" cy="32341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61E5CC4-972C-41B5-A6E1-29D9E8AE3576}"/>
              </a:ext>
            </a:extLst>
          </p:cNvPr>
          <p:cNvSpPr txBox="1"/>
          <p:nvPr/>
        </p:nvSpPr>
        <p:spPr>
          <a:xfrm>
            <a:off x="1274164" y="5006715"/>
            <a:ext cx="529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err="1"/>
              <a:t>Lext</a:t>
            </a:r>
            <a:r>
              <a:rPr lang="ro-RO" dirty="0"/>
              <a:t>=9+4+4=17m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63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0C87D-3CB1-47F7-B404-87CB78AD0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Calcul necesar cablu încăpere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9A49A-FBDE-47A8-B42B-4FEF3BADC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 err="1"/>
              <a:t>Lcablumodel</a:t>
            </a:r>
            <a:r>
              <a:rPr lang="ro-RO" dirty="0"/>
              <a:t>=2*8*(5+Lext+14+1)</a:t>
            </a:r>
          </a:p>
          <a:p>
            <a:r>
              <a:rPr lang="ro-RO" dirty="0" err="1"/>
              <a:t>Lcablumodel</a:t>
            </a:r>
            <a:r>
              <a:rPr lang="ro-RO" dirty="0"/>
              <a:t>=2*8*(5+17+14+1)= 16*37=592m</a:t>
            </a:r>
          </a:p>
          <a:p>
            <a:r>
              <a:rPr lang="ro-RO" dirty="0"/>
              <a:t>Calcul se poate face prin adăugarea a trei noi coloane la tabelul din </a:t>
            </a:r>
            <a:r>
              <a:rPr lang="ro-RO" dirty="0" err="1"/>
              <a:t>slide</a:t>
            </a:r>
            <a:r>
              <a:rPr lang="ro-RO" dirty="0"/>
              <a:t> nr 3 și anume</a:t>
            </a:r>
          </a:p>
          <a:p>
            <a:endParaRPr lang="ro-RO" dirty="0"/>
          </a:p>
          <a:p>
            <a:r>
              <a:rPr lang="ro-RO" dirty="0" err="1"/>
              <a:t>Tci</a:t>
            </a:r>
            <a:r>
              <a:rPr lang="ro-RO" dirty="0"/>
              <a:t>=2*(6+Lext+Lcgv)*</a:t>
            </a:r>
            <a:r>
              <a:rPr lang="ro-RO" dirty="0" err="1"/>
              <a:t>Nrprizeduble</a:t>
            </a:r>
            <a:endParaRPr lang="ro-RO" dirty="0"/>
          </a:p>
          <a:p>
            <a:r>
              <a:rPr lang="ro-RO" dirty="0"/>
              <a:t>La sfârșit se însumează coloana </a:t>
            </a:r>
            <a:r>
              <a:rPr lang="ro-RO" dirty="0" err="1"/>
              <a:t>Tci</a:t>
            </a:r>
            <a:r>
              <a:rPr lang="ro-RO" dirty="0"/>
              <a:t> pentru fiecare etaj și clădire</a:t>
            </a:r>
          </a:p>
          <a:p>
            <a:r>
              <a:rPr lang="ro-RO" dirty="0"/>
              <a:t>Pentru o verificare vă rog să calculați Lungimea medie a unui cablu </a:t>
            </a:r>
            <a:r>
              <a:rPr lang="ro-RO" dirty="0" err="1"/>
              <a:t>Lmc</a:t>
            </a:r>
            <a:r>
              <a:rPr lang="ro-RO" dirty="0"/>
              <a:t> împărțind total cablu clădire la Nr total prize simple(=2*</a:t>
            </a:r>
            <a:r>
              <a:rPr lang="ro-RO" dirty="0" err="1"/>
              <a:t>Nrtotprizeduble</a:t>
            </a:r>
            <a:r>
              <a:rPr lang="ro-RO" dirty="0"/>
              <a:t>)</a:t>
            </a:r>
          </a:p>
          <a:p>
            <a:r>
              <a:rPr lang="ro-RO" dirty="0"/>
              <a:t>Valoarea </a:t>
            </a:r>
            <a:r>
              <a:rPr lang="ro-RO" dirty="0" err="1"/>
              <a:t>Lmc</a:t>
            </a:r>
            <a:r>
              <a:rPr lang="ro-RO" dirty="0"/>
              <a:t> trebuie să fie între 30 și 45 m, altfel ceva e greșit</a:t>
            </a: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91EB884-5307-41A6-84E5-754760A68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67094"/>
              </p:ext>
            </p:extLst>
          </p:nvPr>
        </p:nvGraphicFramePr>
        <p:xfrm>
          <a:off x="1027660" y="3429000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83135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4696393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8878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o-RO" dirty="0" err="1"/>
                        <a:t>Lext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 err="1"/>
                        <a:t>Lcgv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Total Cablu încăpere </a:t>
                      </a:r>
                      <a:r>
                        <a:rPr lang="ro-RO" dirty="0" err="1"/>
                        <a:t>Tci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33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54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33688-A05C-46ED-BCA5-5F62C60C3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Estimare cantitate cutii cablu UTP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6BA23-0C31-4686-95C4-E43CAB977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Cablul UTP este livrat în cutii cu cantitatea de 305m per cutie</a:t>
            </a:r>
          </a:p>
          <a:p>
            <a:r>
              <a:rPr lang="ro-RO" dirty="0"/>
              <a:t>O primă estimare este </a:t>
            </a:r>
            <a:r>
              <a:rPr lang="ro-RO" dirty="0" err="1"/>
              <a:t>Ltotcablu</a:t>
            </a:r>
            <a:r>
              <a:rPr lang="ro-RO" dirty="0"/>
              <a:t>/305</a:t>
            </a:r>
          </a:p>
          <a:p>
            <a:r>
              <a:rPr lang="ro-RO" dirty="0"/>
              <a:t>În a doua estimare această cantitate se majorează cu 10% datorită pierderilor de capete de cablu prea scurte care nu se pot utiliza</a:t>
            </a:r>
          </a:p>
          <a:p>
            <a:r>
              <a:rPr lang="ro-RO" dirty="0"/>
              <a:t>Exemplu:</a:t>
            </a:r>
          </a:p>
          <a:p>
            <a:r>
              <a:rPr lang="ro-RO" dirty="0" err="1"/>
              <a:t>Ltotcablu</a:t>
            </a:r>
            <a:r>
              <a:rPr lang="ro-RO" dirty="0"/>
              <a:t> = 75832m</a:t>
            </a:r>
          </a:p>
          <a:p>
            <a:r>
              <a:rPr lang="ro-RO" dirty="0" err="1"/>
              <a:t>NrCutii</a:t>
            </a:r>
            <a:r>
              <a:rPr lang="ro-RO" dirty="0"/>
              <a:t> = 75832/305= 249 cutii, rotunjit în sus</a:t>
            </a:r>
          </a:p>
          <a:p>
            <a:r>
              <a:rPr lang="ro-RO" dirty="0"/>
              <a:t>Nr cutii necesar 249+249*10%= 249+25= 274 cutii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7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2BBC1-F955-4E79-8640-F048E00B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Proiectare Cablaj </a:t>
            </a:r>
            <a:r>
              <a:rPr lang="ro-RO" dirty="0" err="1"/>
              <a:t>Verical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017B1-4C36-4FE9-A778-5AE5D084B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Pentru cablarea verticală, între MDF și IDF-uri vom utiliza cabluri de Fibră Optică FO</a:t>
            </a:r>
          </a:p>
          <a:p>
            <a:r>
              <a:rPr lang="ro-RO" dirty="0"/>
              <a:t>Avem nevoie de o cale directă între MDF și fiecare IDF și de o cale secundară pe un alt traseu pentru a asigura redundanța topologică</a:t>
            </a:r>
          </a:p>
          <a:p>
            <a:r>
              <a:rPr lang="ro-RO" dirty="0"/>
              <a:t>Dacă traseele sunt comune pentru calea directă și cea secundară există riscul ca la o avarie, secționarea accidentală a cablului, ambele cabluri să fie compromise, e.g. Dorel cu </a:t>
            </a:r>
            <a:r>
              <a:rPr lang="ro-RO" dirty="0" err="1"/>
              <a:t>flexul</a:t>
            </a:r>
            <a:r>
              <a:rPr lang="ro-RO" dirty="0"/>
              <a:t>.</a:t>
            </a:r>
          </a:p>
          <a:p>
            <a:r>
              <a:rPr lang="ro-RO" dirty="0"/>
              <a:t>Pentru trasee scurte lungimi până la 500-1000m vom utiliza FO </a:t>
            </a:r>
            <a:r>
              <a:rPr lang="ro-RO" dirty="0" err="1"/>
              <a:t>multimode</a:t>
            </a:r>
            <a:r>
              <a:rPr lang="ro-RO" dirty="0"/>
              <a:t>, pentru care modulele de transmisie din echipamente(</a:t>
            </a:r>
            <a:r>
              <a:rPr lang="ro-RO" dirty="0" err="1"/>
              <a:t>switchuri</a:t>
            </a:r>
            <a:r>
              <a:rPr lang="ro-RO" dirty="0"/>
              <a:t>) sunt mai ieftine.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75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BD2CC-ED9A-4DE5-86B6-A08B84C52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137"/>
          </a:xfrm>
        </p:spPr>
        <p:txBody>
          <a:bodyPr>
            <a:normAutofit fontScale="90000"/>
          </a:bodyPr>
          <a:lstStyle/>
          <a:p>
            <a:r>
              <a:rPr lang="ro-RO" dirty="0"/>
              <a:t>Structura unui cablu FO</a:t>
            </a:r>
            <a:br>
              <a:rPr lang="ro-RO" dirty="0"/>
            </a:br>
            <a:r>
              <a:rPr lang="ro-RO" dirty="0"/>
              <a:t>nr de fibre </a:t>
            </a:r>
            <a:r>
              <a:rPr lang="ro-RO" dirty="0" err="1"/>
              <a:t>dintrun</a:t>
            </a:r>
            <a:r>
              <a:rPr lang="ro-RO" dirty="0"/>
              <a:t> cablu poate varia de la câteva 4,6,12 la zeci sau sute în funcție de nevoi</a:t>
            </a:r>
            <a:endParaRPr lang="en-US" dirty="0"/>
          </a:p>
        </p:txBody>
      </p:sp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27E01A8B-7F3E-4BCE-B9DC-7AF1B105AC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7" y="2577306"/>
            <a:ext cx="3180492" cy="388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767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E73255-8084-4DF9-BB0B-15EAC92E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4185-0705-49D2-A021-03BE9FB2B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38" y="640081"/>
            <a:ext cx="2608655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2C2C2C"/>
                </a:solidFill>
              </a:rPr>
              <a:t>O fibră arată așa, diametrul de 0,25mm sau 250 microni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67048353-8981-459A-9BC6-9711CE462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0067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object&#10;&#10;Description automatically generated">
            <a:extLst>
              <a:ext uri="{FF2B5EF4-FFF2-40B4-BE49-F238E27FC236}">
                <a16:creationId xmlns:a16="http://schemas.microsoft.com/office/drawing/2014/main" id="{BD8BE9BE-87E1-4175-BA08-4E4BF30890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820"/>
          <a:stretch/>
        </p:blipFill>
        <p:spPr>
          <a:xfrm>
            <a:off x="4062964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37694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9CE0-1230-4818-BB3C-2624A7E30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4CD0C-1DC2-4C31-9B66-EB0FA272A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Pentru o legătură prin FO între 2 echipamente este nevoie de 2 fibre 1 dus 1 întors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29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E73255-8084-4DF9-BB0B-15EAC92E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7DF9F9-8649-4527-B7EC-53B2987B5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38" y="640081"/>
            <a:ext cx="2608655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z="3600" dirty="0">
                <a:solidFill>
                  <a:srgbClr val="2C2C2C"/>
                </a:solidFill>
              </a:rPr>
              <a:t>Legături directe</a:t>
            </a:r>
            <a:endParaRPr lang="en-US" sz="3600" dirty="0">
              <a:solidFill>
                <a:srgbClr val="2C2C2C"/>
              </a:solidFill>
            </a:endParaRP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67048353-8981-459A-9BC6-9711CE462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0067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F72000F-0C8D-4588-8A2B-982822474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608" r="3636" b="2"/>
          <a:stretch/>
        </p:blipFill>
        <p:spPr>
          <a:xfrm>
            <a:off x="4062964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170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BDB8C-372E-4527-B5B0-9C8402DC1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Cuprins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B78BF-B1CB-45AF-851D-F9E88EF98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Determinarea numărului de prize duble din spațiul de lucru al utilizatorilor</a:t>
            </a:r>
          </a:p>
          <a:p>
            <a:r>
              <a:rPr lang="ro-RO" dirty="0"/>
              <a:t>Determinarea traseelor și cantităților de cablu UTP(Cablaj Orizontal)</a:t>
            </a:r>
          </a:p>
          <a:p>
            <a:r>
              <a:rPr lang="ro-RO" dirty="0"/>
              <a:t>Determinarea traseelor și cantităților de cablu Fibră Optică(FO Cablaj Vertical)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73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ECF29-B037-49BC-8D92-4DFDC57C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o-RO" dirty="0"/>
              <a:t>Inclusiv legăturile de rezervă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581AEC-4ACD-4377-802E-2A2C9ECFE5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701" y="1825625"/>
            <a:ext cx="7620597" cy="34808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D1A19B-DE0A-4DF8-B6AB-020D897FD77C}"/>
              </a:ext>
            </a:extLst>
          </p:cNvPr>
          <p:cNvSpPr txBox="1"/>
          <p:nvPr/>
        </p:nvSpPr>
        <p:spPr>
          <a:xfrm>
            <a:off x="1409075" y="5441455"/>
            <a:ext cx="7884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Fiecare legătură are 2 fibre, deci avem nevoie de cablu de minim 6 fibre, pe fiecare segment</a:t>
            </a:r>
          </a:p>
          <a:p>
            <a:r>
              <a:rPr lang="ro-RO" dirty="0"/>
              <a:t>De obicei se dublează sau triplează capacitatea cablului de FO pentru a avea rezervă de dezvoltare pe viitor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69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156B5-4311-4466-B0E3-F9BCDCF8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Calcul necesar Cablu 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2283D-8EBE-4532-9016-7D7B2FF82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/>
              <a:t>Se calculează capacitatea cablului de FO, nr de fibre din Cablu</a:t>
            </a:r>
          </a:p>
          <a:p>
            <a:r>
              <a:rPr lang="ro-RO" dirty="0"/>
              <a:t>Se estimează lungimea fiecărui segment, pe baza traseului din fiecare etaj și a înălțimii unui nivel</a:t>
            </a:r>
          </a:p>
          <a:p>
            <a:r>
              <a:rPr lang="ro-RO" dirty="0"/>
              <a:t>Pentru capetele fiecărui segment se adaugă o rezervă tehnologică de 5 la 10 m, mai puțin la trasee scurte mai mult la cele mai lungi</a:t>
            </a:r>
          </a:p>
          <a:p>
            <a:r>
              <a:rPr lang="ro-RO" dirty="0"/>
              <a:t>Se însumează lungimea segmentelor pentru lungimea totală</a:t>
            </a:r>
          </a:p>
          <a:p>
            <a:r>
              <a:rPr lang="ro-RO" dirty="0"/>
              <a:t>Dacă sunt mai mult de 3 IDF-uri paternul se poate repeta pe grupe de câte 3 IDF și MDF</a:t>
            </a:r>
          </a:p>
          <a:p>
            <a:r>
              <a:rPr lang="ro-RO" dirty="0"/>
              <a:t>În funcție de capacitatea cablului de FO se vor echipa Rack-urile din fiecare DF cu </a:t>
            </a:r>
            <a:r>
              <a:rPr lang="ro-RO" dirty="0" err="1"/>
              <a:t>Patch</a:t>
            </a:r>
            <a:r>
              <a:rPr lang="ro-RO" dirty="0"/>
              <a:t> </a:t>
            </a:r>
            <a:r>
              <a:rPr lang="ro-RO" dirty="0" err="1"/>
              <a:t>Pannel</a:t>
            </a:r>
            <a:r>
              <a:rPr lang="ro-RO" dirty="0"/>
              <a:t> de FO cu un număr suficient de conectori FO, </a:t>
            </a:r>
          </a:p>
          <a:p>
            <a:r>
              <a:rPr lang="ro-RO" dirty="0"/>
              <a:t>În fiecare IDF și MDF vor trebui terminate cu conectori cel puțin 2 Cabluri FO de capacitatea dorită, direct și rezervă</a:t>
            </a:r>
          </a:p>
          <a:p>
            <a:endParaRPr lang="ro-R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16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246C-8490-4340-8DD8-DED7083A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Tipuri de conectori 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FA805-195E-4444-8AE0-D03225DE5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412" y="1409075"/>
            <a:ext cx="10837388" cy="1837223"/>
          </a:xfrm>
        </p:spPr>
        <p:txBody>
          <a:bodyPr/>
          <a:lstStyle/>
          <a:p>
            <a:r>
              <a:rPr lang="ro-RO" dirty="0"/>
              <a:t>Există o foarte mare varietate de tipuri de conectori de FO</a:t>
            </a:r>
          </a:p>
          <a:p>
            <a:r>
              <a:rPr lang="ro-RO" dirty="0"/>
              <a:t>Cei mai utilizați în prezent sunt cei de tip LC din imaginea de mai jos</a:t>
            </a:r>
          </a:p>
          <a:p>
            <a:r>
              <a:rPr lang="ro-RO" dirty="0" err="1"/>
              <a:t>Patch</a:t>
            </a:r>
            <a:r>
              <a:rPr lang="ro-RO" dirty="0"/>
              <a:t> </a:t>
            </a:r>
            <a:r>
              <a:rPr lang="ro-RO" dirty="0" err="1"/>
              <a:t>Pannel</a:t>
            </a:r>
            <a:r>
              <a:rPr lang="ro-RO" dirty="0"/>
              <a:t> de FO trebuie echipat cu conectorii pereche compatibili</a:t>
            </a:r>
          </a:p>
          <a:p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E25B373-83D6-4AB8-8EBA-047D3C1E2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525" y="2973943"/>
            <a:ext cx="4841823" cy="3696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831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3C4-06E3-4B02-9EE7-37B3E7DDB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Recapitulare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88CDF-E467-46C6-9C0E-C9836A947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Cablare detaliată 1,2 sau 3 încăperi model utilizate apoi ca pattern, cu poziționarea prizelor și marcarea traseelor din interior</a:t>
            </a:r>
          </a:p>
          <a:p>
            <a:r>
              <a:rPr lang="ro-RO" dirty="0"/>
              <a:t>Cantitate de Cablu UTP, cutii UTP, Lungime Medie Cablu UTP tabel </a:t>
            </a:r>
            <a:r>
              <a:rPr lang="ro-RO" dirty="0" err="1"/>
              <a:t>excel</a:t>
            </a:r>
            <a:endParaRPr lang="ro-RO" dirty="0"/>
          </a:p>
          <a:p>
            <a:r>
              <a:rPr lang="ro-RO" dirty="0"/>
              <a:t>Cantitate și capacitate cablu FO</a:t>
            </a:r>
          </a:p>
          <a:p>
            <a:r>
              <a:rPr lang="ro-RO" dirty="0"/>
              <a:t>Traseele din MDF către IDF-uri pentru Cablu FO marcate pe schiță </a:t>
            </a:r>
            <a:r>
              <a:rPr lang="ro-RO"/>
              <a:t>cu </a:t>
            </a:r>
            <a:r>
              <a:rPr lang="ro-RO">
                <a:solidFill>
                  <a:srgbClr val="FF0000"/>
                </a:solidFill>
              </a:rPr>
              <a:t>roșu, </a:t>
            </a:r>
            <a:r>
              <a:rPr lang="ro-RO" dirty="0">
                <a:solidFill>
                  <a:srgbClr val="FF0000"/>
                </a:solidFill>
              </a:rPr>
              <a:t>marcarea cu / nr fibre</a:t>
            </a:r>
          </a:p>
          <a:p>
            <a:r>
              <a:rPr lang="ro-RO" dirty="0"/>
              <a:t>Traseele de mănunchiuri de cablu UTP către încăperi marcate pe schiță cu </a:t>
            </a:r>
            <a:r>
              <a:rPr lang="ro-RO" dirty="0">
                <a:solidFill>
                  <a:schemeClr val="accent6"/>
                </a:solidFill>
              </a:rPr>
              <a:t>verde, marcarea cu /nr cabluri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43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94FDB-5A98-47FC-BC66-562C9260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Determinarea numărului de prize utilizator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B929E-D4DF-42EF-9907-2D6FBB6A1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/>
              <a:t>Bunele practici recomandă o priză dublă pentru 10 mp de suprafață utilă</a:t>
            </a:r>
          </a:p>
          <a:p>
            <a:r>
              <a:rPr lang="ro-RO" dirty="0"/>
              <a:t>Metodă de calcul necesar</a:t>
            </a:r>
          </a:p>
          <a:p>
            <a:r>
              <a:rPr lang="ro-RO" dirty="0"/>
              <a:t>În </a:t>
            </a:r>
            <a:r>
              <a:rPr lang="ro-RO" dirty="0" err="1"/>
              <a:t>excel</a:t>
            </a:r>
            <a:r>
              <a:rPr lang="ro-RO" dirty="0"/>
              <a:t> generați un tabel cu următoarele coloane:</a:t>
            </a:r>
          </a:p>
          <a:p>
            <a:endParaRPr lang="ro-RO" dirty="0"/>
          </a:p>
          <a:p>
            <a:endParaRPr lang="ro-RO" dirty="0"/>
          </a:p>
          <a:p>
            <a:r>
              <a:rPr lang="ro-RO" dirty="0"/>
              <a:t>Nr prize duble = </a:t>
            </a:r>
            <a:r>
              <a:rPr lang="en-US" dirty="0"/>
              <a:t>[</a:t>
            </a:r>
            <a:r>
              <a:rPr lang="ro-RO" dirty="0"/>
              <a:t>Suprafață/10</a:t>
            </a:r>
            <a:r>
              <a:rPr lang="en-US" dirty="0"/>
              <a:t>]+1 </a:t>
            </a:r>
            <a:r>
              <a:rPr lang="en-US" dirty="0" err="1"/>
              <a:t>unde</a:t>
            </a:r>
            <a:r>
              <a:rPr lang="en-US" dirty="0"/>
              <a:t> [] </a:t>
            </a:r>
            <a:r>
              <a:rPr lang="ro-RO" dirty="0"/>
              <a:t>înseamnă partea întreagă</a:t>
            </a:r>
          </a:p>
          <a:p>
            <a:r>
              <a:rPr lang="ro-RO" dirty="0"/>
              <a:t>Adăugați câte un rând pentru fiecare încăpere</a:t>
            </a:r>
          </a:p>
          <a:p>
            <a:r>
              <a:rPr lang="ro-RO" dirty="0"/>
              <a:t>La sfârșit faceți totalul pe coloana Nr. prize duble</a:t>
            </a:r>
          </a:p>
          <a:p>
            <a:r>
              <a:rPr lang="ro-RO" dirty="0"/>
              <a:t>Dacă etajele sunt identice dublați valoarea</a:t>
            </a:r>
          </a:p>
          <a:p>
            <a:r>
              <a:rPr lang="ro-RO" dirty="0"/>
              <a:t>Dacă sunt diferite repetați tabelul pentru etaj și adunați cele 2 valori</a:t>
            </a:r>
          </a:p>
          <a:p>
            <a:r>
              <a:rPr lang="ro-RO" dirty="0"/>
              <a:t>Pentru încăperi dreptunghiulare suprafața = </a:t>
            </a:r>
            <a:r>
              <a:rPr lang="ro-RO" dirty="0" err="1"/>
              <a:t>Lxl</a:t>
            </a:r>
            <a:r>
              <a:rPr lang="ro-RO" dirty="0"/>
              <a:t>, neregulate estimați suprafața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33C8FA1-23F2-47C1-9B53-04A59DA3C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525500"/>
              </p:ext>
            </p:extLst>
          </p:nvPr>
        </p:nvGraphicFramePr>
        <p:xfrm>
          <a:off x="1267502" y="305816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50225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040576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969847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3446089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77367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dirty="0">
                          <a:solidFill>
                            <a:schemeClr val="tx1"/>
                          </a:solidFill>
                        </a:rPr>
                        <a:t>Nr încăpere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>
                          <a:solidFill>
                            <a:schemeClr val="tx1"/>
                          </a:solidFill>
                        </a:rPr>
                        <a:t>Lungime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>
                          <a:solidFill>
                            <a:schemeClr val="tx1"/>
                          </a:solidFill>
                        </a:rPr>
                        <a:t>lățime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>
                          <a:solidFill>
                            <a:schemeClr val="tx1"/>
                          </a:solidFill>
                        </a:rPr>
                        <a:t>Suprafață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>
                          <a:solidFill>
                            <a:schemeClr val="tx1"/>
                          </a:solidFill>
                        </a:rPr>
                        <a:t>Nr. prize duble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89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62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9B747-2DC0-45F6-B34C-D459C4B8D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16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/>
              <a:t>Determinarea traseelor și cantităților de cablu UTP(Cablaj Orizontal)</a:t>
            </a:r>
            <a:br>
              <a:rPr lang="ro-R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6FABA-9E48-4087-B4CD-48BF76C2B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Pentru determinarea necesarului de cablu vom proiecta în detaliu cablajul unei încăperi, ulterior acest model va fi extrapolat la restul încăperilor</a:t>
            </a:r>
          </a:p>
          <a:p>
            <a:r>
              <a:rPr lang="ro-RO" dirty="0"/>
              <a:t>Este necesar să găsim o încăpere reprezentativă, dacă acest lucru nu este posibil fiind categorii de  încăperi foarte diferite, proiectarea se repetă pentru o încăpere din fiecare categorie de exemplu:</a:t>
            </a:r>
          </a:p>
          <a:p>
            <a:pPr lvl="1"/>
            <a:r>
              <a:rPr lang="ro-RO" dirty="0"/>
              <a:t>Cat 1 încăpere tip open </a:t>
            </a:r>
            <a:r>
              <a:rPr lang="ro-RO" dirty="0" err="1"/>
              <a:t>space</a:t>
            </a:r>
            <a:r>
              <a:rPr lang="ro-RO" dirty="0"/>
              <a:t> = model1</a:t>
            </a:r>
          </a:p>
          <a:p>
            <a:pPr lvl="1"/>
            <a:r>
              <a:rPr lang="ro-RO" dirty="0"/>
              <a:t>Cat 2 încăpere tip spațiu  de </a:t>
            </a:r>
            <a:r>
              <a:rPr lang="ro-RO" dirty="0" err="1"/>
              <a:t>întălniri</a:t>
            </a:r>
            <a:r>
              <a:rPr lang="ro-RO" dirty="0"/>
              <a:t> = model 2</a:t>
            </a:r>
          </a:p>
          <a:p>
            <a:pPr lvl="1"/>
            <a:r>
              <a:rPr lang="ro-RO" dirty="0"/>
              <a:t>Cat 3 încăpere tip birou = model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28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171B1-8B26-4134-B8EF-964DD0A3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Cablarea unei încăperi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435A39-6DB8-427A-96BC-50E7FD363A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899" y="1825625"/>
            <a:ext cx="661820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567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C8318-D392-4FE9-AFCF-B1997D1BB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Calcul</a:t>
            </a:r>
            <a:r>
              <a:rPr lang="en-US" dirty="0"/>
              <a:t> </a:t>
            </a:r>
            <a:r>
              <a:rPr lang="en-US" dirty="0" err="1"/>
              <a:t>cablu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 </a:t>
            </a:r>
            <a:r>
              <a:rPr lang="ro-RO" dirty="0"/>
              <a:t>încăpere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B42EB-36C4-4885-839D-BA6B5429D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err="1"/>
              <a:t>Lcablutotal</a:t>
            </a:r>
            <a:r>
              <a:rPr lang="ro-RO" dirty="0"/>
              <a:t>= Rezervă tehnologică în </a:t>
            </a:r>
            <a:r>
              <a:rPr lang="ro-RO" dirty="0" err="1"/>
              <a:t>DF+Cablu</a:t>
            </a:r>
            <a:r>
              <a:rPr lang="ro-RO" dirty="0"/>
              <a:t> necesar până în </a:t>
            </a:r>
            <a:r>
              <a:rPr lang="ro-RO" dirty="0" err="1"/>
              <a:t>încăpere+Cablu</a:t>
            </a:r>
            <a:r>
              <a:rPr lang="ro-RO" dirty="0"/>
              <a:t> în interior+ rezervă tehnologică la capăt (priză utilizator)</a:t>
            </a:r>
          </a:p>
          <a:p>
            <a:r>
              <a:rPr lang="ro-RO" dirty="0"/>
              <a:t>Rezervă tehnologică în DF= 5m</a:t>
            </a:r>
          </a:p>
          <a:p>
            <a:r>
              <a:rPr lang="ro-RO" dirty="0"/>
              <a:t>Rezervă tehnologică la priză utilizator = 1m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D7A17-B451-485B-9169-E071B9017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Schiță încăpere cu distanțe față de colțuri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70775A8-C59B-4943-8B52-7ADD0D6BF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6462" y="2205831"/>
            <a:ext cx="7839075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5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97143-7C20-41EF-9E0D-C3C512C3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Cu prizele numerotate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00C4F98-A5BD-4C4B-81FC-F5B8EE5855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7918" y="1825625"/>
            <a:ext cx="707616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42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7B759-ACB2-4C9F-AA1A-5F65F8F4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/>
              <a:t>Calcul lungimi pentru fiecare pereche de prize utilizator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EF470-5C4A-49A5-A67A-1871D5E0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/>
              <a:t>LP1,2= 2(4+1)=2*5=10m</a:t>
            </a:r>
          </a:p>
          <a:p>
            <a:r>
              <a:rPr lang="ro-RO" dirty="0"/>
              <a:t>LP3,4=2(2)=4m</a:t>
            </a:r>
          </a:p>
          <a:p>
            <a:r>
              <a:rPr lang="ro-RO" dirty="0"/>
              <a:t>Lp5,6=2(1)=2m</a:t>
            </a:r>
          </a:p>
          <a:p>
            <a:r>
              <a:rPr lang="ro-RO" dirty="0"/>
              <a:t>LP7,8=2(9)=18m</a:t>
            </a:r>
          </a:p>
          <a:p>
            <a:r>
              <a:rPr lang="ro-RO" dirty="0"/>
              <a:t>LP9,10=2(17)=34m</a:t>
            </a:r>
          </a:p>
          <a:p>
            <a:r>
              <a:rPr lang="ro-RO" dirty="0"/>
              <a:t>LP11,12=2(18+2)=40m</a:t>
            </a:r>
          </a:p>
          <a:p>
            <a:r>
              <a:rPr lang="ro-RO" dirty="0"/>
              <a:t>LP13,14=2(18+4+1)=46m</a:t>
            </a:r>
          </a:p>
          <a:p>
            <a:r>
              <a:rPr lang="ro-RO" dirty="0"/>
              <a:t>LP15,16=2(18+4+9)=62m</a:t>
            </a:r>
          </a:p>
          <a:p>
            <a:r>
              <a:rPr lang="ro-RO" dirty="0"/>
              <a:t>Total interior încăpere 216m, lungime medie</a:t>
            </a:r>
            <a:r>
              <a:rPr lang="en-US" dirty="0"/>
              <a:t> </a:t>
            </a:r>
            <a:r>
              <a:rPr lang="en-US" dirty="0" err="1"/>
              <a:t>cablu</a:t>
            </a:r>
            <a:r>
              <a:rPr lang="ro-RO" dirty="0"/>
              <a:t> 216/16</a:t>
            </a:r>
            <a:r>
              <a:rPr lang="en-US" dirty="0"/>
              <a:t>~=14m</a:t>
            </a:r>
          </a:p>
        </p:txBody>
      </p:sp>
    </p:spTree>
    <p:extLst>
      <p:ext uri="{BB962C8B-B14F-4D97-AF65-F5344CB8AC3E}">
        <p14:creationId xmlns:p14="http://schemas.microsoft.com/office/powerpoint/2010/main" val="63913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1067</Words>
  <Application>Microsoft Office PowerPoint</Application>
  <PresentationFormat>Widescreen</PresentationFormat>
  <Paragraphs>104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Metoda de proiectare cablaj Orizontal și Vertical</vt:lpstr>
      <vt:lpstr>Cuprins</vt:lpstr>
      <vt:lpstr>Determinarea numărului de prize utilizator</vt:lpstr>
      <vt:lpstr>Determinarea traseelor și cantităților de cablu UTP(Cablaj Orizontal) </vt:lpstr>
      <vt:lpstr>Cablarea unei încăperi</vt:lpstr>
      <vt:lpstr>Calcul cablu necesar încăpere</vt:lpstr>
      <vt:lpstr>Schiță încăpere cu distanțe față de colțuri</vt:lpstr>
      <vt:lpstr>Cu prizele numerotate</vt:lpstr>
      <vt:lpstr>Calcul lungimi pentru fiecare pereche de prize utilizator</vt:lpstr>
      <vt:lpstr>Echivalare cu distanța până la centrul greutate virtual al cablajului</vt:lpstr>
      <vt:lpstr>Estimare cablu pentru restul încăperilor</vt:lpstr>
      <vt:lpstr>Traseu exterior de la DF la Încăpere</vt:lpstr>
      <vt:lpstr>Calcul necesar cablu încăpere</vt:lpstr>
      <vt:lpstr>Estimare cantitate cutii cablu UTP</vt:lpstr>
      <vt:lpstr>Proiectare Cablaj Verical</vt:lpstr>
      <vt:lpstr>Structura unui cablu FO nr de fibre dintrun cablu poate varia de la câteva 4,6,12 la zeci sau sute în funcție de nevoi</vt:lpstr>
      <vt:lpstr>O fibră arată așa, diametrul de 0,25mm sau 250 microni</vt:lpstr>
      <vt:lpstr>PowerPoint Presentation</vt:lpstr>
      <vt:lpstr>Legături directe</vt:lpstr>
      <vt:lpstr>Inclusiv legăturile de rezervă</vt:lpstr>
      <vt:lpstr>Calcul necesar Cablu FO</vt:lpstr>
      <vt:lpstr>Tipuri de conectori FO</vt:lpstr>
      <vt:lpstr>Recapitulare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de proiectare cablaj Orizontal și Vertical</dc:title>
  <dc:creator>Emil Ioan Cebuc</dc:creator>
  <cp:lastModifiedBy>Emil Ioan Cebuc</cp:lastModifiedBy>
  <cp:revision>1</cp:revision>
  <dcterms:created xsi:type="dcterms:W3CDTF">2020-03-12T13:34:46Z</dcterms:created>
  <dcterms:modified xsi:type="dcterms:W3CDTF">2020-03-12T14:09:37Z</dcterms:modified>
</cp:coreProperties>
</file>