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hyperlink" Target="https://www.lanshack.com/Cat6a.aspx" TargetMode="External"/><Relationship Id="rId1" Type="http://schemas.openxmlformats.org/officeDocument/2006/relationships/hyperlink" Target="https://www.lanshack.com/cat5e-tutorial.aspx" TargetMode="External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anshack.com/Cat6a.aspx" TargetMode="External"/><Relationship Id="rId3" Type="http://schemas.openxmlformats.org/officeDocument/2006/relationships/image" Target="../media/image19.png"/><Relationship Id="rId7" Type="http://schemas.openxmlformats.org/officeDocument/2006/relationships/image" Target="../media/image13.svg"/><Relationship Id="rId12" Type="http://schemas.openxmlformats.org/officeDocument/2006/relationships/image" Target="../media/image17.svg"/><Relationship Id="rId2" Type="http://schemas.openxmlformats.org/officeDocument/2006/relationships/image" Target="../media/image9.svg"/><Relationship Id="rId1" Type="http://schemas.openxmlformats.org/officeDocument/2006/relationships/image" Target="../media/image18.png"/><Relationship Id="rId6" Type="http://schemas.openxmlformats.org/officeDocument/2006/relationships/image" Target="../media/image20.png"/><Relationship Id="rId11" Type="http://schemas.openxmlformats.org/officeDocument/2006/relationships/image" Target="../media/image22.png"/><Relationship Id="rId5" Type="http://schemas.openxmlformats.org/officeDocument/2006/relationships/hyperlink" Target="https://www.lanshack.com/cat5e-tutorial.aspx" TargetMode="External"/><Relationship Id="rId10" Type="http://schemas.openxmlformats.org/officeDocument/2006/relationships/image" Target="../media/image15.svg"/><Relationship Id="rId4" Type="http://schemas.openxmlformats.org/officeDocument/2006/relationships/image" Target="../media/image11.svg"/><Relationship Id="rId9" Type="http://schemas.openxmlformats.org/officeDocument/2006/relationships/image" Target="../media/image2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94CEAC-61D1-4D31-A99C-A7CEA3FC4FA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B77A8820-03B1-4E8C-AFED-A89D43A76004}">
      <dgm:prSet/>
      <dgm:spPr/>
      <dgm:t>
        <a:bodyPr/>
        <a:lstStyle/>
        <a:p>
          <a:r>
            <a:rPr lang="en-US"/>
            <a:t>Cablarea se poate face in Cat 5E sau Cat 6</a:t>
          </a:r>
        </a:p>
      </dgm:t>
    </dgm:pt>
    <dgm:pt modelId="{B2365359-5386-499F-8030-D5AB896B0F3A}" type="parTrans" cxnId="{5A0425B8-A0F8-4051-9C04-F9305623B2C5}">
      <dgm:prSet/>
      <dgm:spPr/>
      <dgm:t>
        <a:bodyPr/>
        <a:lstStyle/>
        <a:p>
          <a:endParaRPr lang="en-US"/>
        </a:p>
      </dgm:t>
    </dgm:pt>
    <dgm:pt modelId="{2420BF94-B749-4394-87AB-891C14E74F3A}" type="sibTrans" cxnId="{5A0425B8-A0F8-4051-9C04-F9305623B2C5}">
      <dgm:prSet/>
      <dgm:spPr/>
      <dgm:t>
        <a:bodyPr/>
        <a:lstStyle/>
        <a:p>
          <a:endParaRPr lang="en-US"/>
        </a:p>
      </dgm:t>
    </dgm:pt>
    <dgm:pt modelId="{66BBE2E6-BCDE-4089-97E0-0D77E26B72FD}">
      <dgm:prSet/>
      <dgm:spPr/>
      <dgm:t>
        <a:bodyPr/>
        <a:lstStyle/>
        <a:p>
          <a:r>
            <a:rPr lang="en-US"/>
            <a:t>Vezi </a:t>
          </a:r>
          <a:r>
            <a:rPr lang="en-US">
              <a:hlinkClick xmlns:r="http://schemas.openxmlformats.org/officeDocument/2006/relationships" r:id="rId1"/>
            </a:rPr>
            <a:t>https://www.lanshack.com/cat5e-tutorial.aspx</a:t>
          </a:r>
          <a:r>
            <a:rPr lang="en-US"/>
            <a:t> si</a:t>
          </a:r>
        </a:p>
      </dgm:t>
    </dgm:pt>
    <dgm:pt modelId="{4EAEB039-0F26-4F84-A96F-C2F118F3BF58}" type="parTrans" cxnId="{760C94C7-34C5-402F-8C4F-41A29345F89A}">
      <dgm:prSet/>
      <dgm:spPr/>
      <dgm:t>
        <a:bodyPr/>
        <a:lstStyle/>
        <a:p>
          <a:endParaRPr lang="en-US"/>
        </a:p>
      </dgm:t>
    </dgm:pt>
    <dgm:pt modelId="{053012A9-6DB8-4595-8DD1-5BB0D13176C7}" type="sibTrans" cxnId="{760C94C7-34C5-402F-8C4F-41A29345F89A}">
      <dgm:prSet/>
      <dgm:spPr/>
      <dgm:t>
        <a:bodyPr/>
        <a:lstStyle/>
        <a:p>
          <a:endParaRPr lang="en-US"/>
        </a:p>
      </dgm:t>
    </dgm:pt>
    <dgm:pt modelId="{D4AE3DBB-442E-4FA5-930A-C0E3A03B7A14}">
      <dgm:prSet/>
      <dgm:spPr/>
      <dgm:t>
        <a:bodyPr/>
        <a:lstStyle/>
        <a:p>
          <a:r>
            <a:rPr lang="en-US">
              <a:hlinkClick xmlns:r="http://schemas.openxmlformats.org/officeDocument/2006/relationships" r:id="rId2"/>
            </a:rPr>
            <a:t>https://www.lanshack.com/Cat6a.aspx</a:t>
          </a:r>
          <a:endParaRPr lang="en-US"/>
        </a:p>
      </dgm:t>
    </dgm:pt>
    <dgm:pt modelId="{A15E3089-EA60-44E5-A63A-7234B21F4899}" type="parTrans" cxnId="{B1B9656A-2129-4174-9E96-FC4BDDD874D4}">
      <dgm:prSet/>
      <dgm:spPr/>
      <dgm:t>
        <a:bodyPr/>
        <a:lstStyle/>
        <a:p>
          <a:endParaRPr lang="en-US"/>
        </a:p>
      </dgm:t>
    </dgm:pt>
    <dgm:pt modelId="{9E3064DF-473D-4FB5-BD2E-CB2394E03DA4}" type="sibTrans" cxnId="{B1B9656A-2129-4174-9E96-FC4BDDD874D4}">
      <dgm:prSet/>
      <dgm:spPr/>
      <dgm:t>
        <a:bodyPr/>
        <a:lstStyle/>
        <a:p>
          <a:endParaRPr lang="en-US"/>
        </a:p>
      </dgm:t>
    </dgm:pt>
    <dgm:pt modelId="{F4BC4B69-DFD3-44C9-8711-B4A7FCF363A4}">
      <dgm:prSet custT="1"/>
      <dgm:spPr/>
      <dgm:t>
        <a:bodyPr/>
        <a:lstStyle/>
        <a:p>
          <a:r>
            <a:rPr lang="en-US" sz="1700" dirty="0" err="1"/>
            <a:t>Toate</a:t>
          </a:r>
          <a:r>
            <a:rPr lang="en-US" sz="1700" dirty="0"/>
            <a:t> </a:t>
          </a:r>
          <a:r>
            <a:rPr lang="en-US" sz="1700" dirty="0" err="1"/>
            <a:t>elementele</a:t>
          </a:r>
          <a:r>
            <a:rPr lang="en-US" sz="1700" dirty="0"/>
            <a:t> de </a:t>
          </a:r>
          <a:r>
            <a:rPr lang="en-US" sz="1700" dirty="0" err="1"/>
            <a:t>conectica</a:t>
          </a:r>
          <a:r>
            <a:rPr lang="en-US" sz="1700" dirty="0"/>
            <a:t> PP UTP, </a:t>
          </a:r>
          <a:r>
            <a:rPr lang="en-US" sz="1700" dirty="0" err="1"/>
            <a:t>Priza</a:t>
          </a:r>
          <a:r>
            <a:rPr lang="en-US" sz="1700" dirty="0"/>
            <a:t> UTP, </a:t>
          </a:r>
          <a:r>
            <a:rPr lang="en-US" sz="1700" dirty="0" err="1"/>
            <a:t>Cablu</a:t>
          </a:r>
          <a:r>
            <a:rPr lang="en-US" sz="1700" dirty="0"/>
            <a:t> UTP </a:t>
          </a:r>
          <a:r>
            <a:rPr lang="en-US" sz="1700" dirty="0" err="1"/>
            <a:t>si</a:t>
          </a:r>
          <a:r>
            <a:rPr lang="en-US" sz="1700" dirty="0"/>
            <a:t> PC UTP </a:t>
          </a:r>
          <a:r>
            <a:rPr lang="en-US" sz="1700" dirty="0" err="1"/>
            <a:t>trebuie</a:t>
          </a:r>
          <a:r>
            <a:rPr lang="en-US" sz="1700" dirty="0"/>
            <a:t> </a:t>
          </a:r>
          <a:r>
            <a:rPr lang="en-US" sz="1700" dirty="0" err="1"/>
            <a:t>sa</a:t>
          </a:r>
          <a:r>
            <a:rPr lang="en-US" sz="1700" dirty="0"/>
            <a:t> fie de </a:t>
          </a:r>
          <a:r>
            <a:rPr lang="en-US" sz="2400" b="1" dirty="0" err="1">
              <a:solidFill>
                <a:srgbClr val="FF0000"/>
              </a:solidFill>
            </a:rPr>
            <a:t>aceasi</a:t>
          </a:r>
          <a:r>
            <a:rPr lang="en-US" sz="2400" b="1" dirty="0">
              <a:solidFill>
                <a:srgbClr val="FF0000"/>
              </a:solidFill>
            </a:rPr>
            <a:t> </a:t>
          </a:r>
          <a:r>
            <a:rPr lang="en-US" sz="2400" b="1" dirty="0" err="1">
              <a:solidFill>
                <a:srgbClr val="FF0000"/>
              </a:solidFill>
            </a:rPr>
            <a:t>categorie</a:t>
          </a:r>
          <a:r>
            <a:rPr lang="en-US" sz="1700" dirty="0"/>
            <a:t>.</a:t>
          </a:r>
        </a:p>
      </dgm:t>
    </dgm:pt>
    <dgm:pt modelId="{1B08DA4B-4608-4063-A9A3-8EBC9FE13A10}" type="parTrans" cxnId="{B97A5CA9-DADE-4CE2-BCD5-15A4BE435805}">
      <dgm:prSet/>
      <dgm:spPr/>
      <dgm:t>
        <a:bodyPr/>
        <a:lstStyle/>
        <a:p>
          <a:endParaRPr lang="en-US"/>
        </a:p>
      </dgm:t>
    </dgm:pt>
    <dgm:pt modelId="{72E90514-AA86-48B5-A5D9-71F635588421}" type="sibTrans" cxnId="{B97A5CA9-DADE-4CE2-BCD5-15A4BE435805}">
      <dgm:prSet/>
      <dgm:spPr/>
      <dgm:t>
        <a:bodyPr/>
        <a:lstStyle/>
        <a:p>
          <a:endParaRPr lang="en-US"/>
        </a:p>
      </dgm:t>
    </dgm:pt>
    <dgm:pt modelId="{92BAF1CA-3A8E-420C-9620-145487685C20}">
      <dgm:prSet/>
      <dgm:spPr/>
      <dgm:t>
        <a:bodyPr/>
        <a:lstStyle/>
        <a:p>
          <a:r>
            <a:rPr lang="en-US"/>
            <a:t>Se recomanda a fi de la acelasi producator</a:t>
          </a:r>
        </a:p>
      </dgm:t>
    </dgm:pt>
    <dgm:pt modelId="{3B636C45-C3CF-40CD-8EB1-82FF85F3E514}" type="parTrans" cxnId="{567246D1-FB21-46B9-8EB1-2416C43BAE87}">
      <dgm:prSet/>
      <dgm:spPr/>
      <dgm:t>
        <a:bodyPr/>
        <a:lstStyle/>
        <a:p>
          <a:endParaRPr lang="en-US"/>
        </a:p>
      </dgm:t>
    </dgm:pt>
    <dgm:pt modelId="{7C644DF5-0D4A-478A-8F42-720B6062CF46}" type="sibTrans" cxnId="{567246D1-FB21-46B9-8EB1-2416C43BAE87}">
      <dgm:prSet/>
      <dgm:spPr/>
      <dgm:t>
        <a:bodyPr/>
        <a:lstStyle/>
        <a:p>
          <a:endParaRPr lang="en-US"/>
        </a:p>
      </dgm:t>
    </dgm:pt>
    <dgm:pt modelId="{2D2814EF-9F40-4BC2-BB26-D1085730DDF1}" type="pres">
      <dgm:prSet presAssocID="{B794CEAC-61D1-4D31-A99C-A7CEA3FC4FAB}" presName="root" presStyleCnt="0">
        <dgm:presLayoutVars>
          <dgm:dir/>
          <dgm:resizeHandles val="exact"/>
        </dgm:presLayoutVars>
      </dgm:prSet>
      <dgm:spPr/>
    </dgm:pt>
    <dgm:pt modelId="{E46C1FDA-C2ED-425B-9535-D81DEA694643}" type="pres">
      <dgm:prSet presAssocID="{B77A8820-03B1-4E8C-AFED-A89D43A76004}" presName="compNode" presStyleCnt="0"/>
      <dgm:spPr/>
    </dgm:pt>
    <dgm:pt modelId="{97145D19-4F11-4F84-9BDA-937060650DF2}" type="pres">
      <dgm:prSet presAssocID="{B77A8820-03B1-4E8C-AFED-A89D43A76004}" presName="bgRect" presStyleLbl="bgShp" presStyleIdx="0" presStyleCnt="5"/>
      <dgm:spPr/>
    </dgm:pt>
    <dgm:pt modelId="{9E212C24-F05A-495A-AE59-D0D98EEFE35E}" type="pres">
      <dgm:prSet presAssocID="{B77A8820-03B1-4E8C-AFED-A89D43A76004}" presName="iconRect" presStyleLbl="node1" presStyleIdx="0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t"/>
        </a:ext>
      </dgm:extLst>
    </dgm:pt>
    <dgm:pt modelId="{333A8FE2-6D62-4AC2-A769-24EFBA8A3783}" type="pres">
      <dgm:prSet presAssocID="{B77A8820-03B1-4E8C-AFED-A89D43A76004}" presName="spaceRect" presStyleCnt="0"/>
      <dgm:spPr/>
    </dgm:pt>
    <dgm:pt modelId="{6DD53036-EA7F-4770-BDB7-C7BE1EB4383A}" type="pres">
      <dgm:prSet presAssocID="{B77A8820-03B1-4E8C-AFED-A89D43A76004}" presName="parTx" presStyleLbl="revTx" presStyleIdx="0" presStyleCnt="5">
        <dgm:presLayoutVars>
          <dgm:chMax val="0"/>
          <dgm:chPref val="0"/>
        </dgm:presLayoutVars>
      </dgm:prSet>
      <dgm:spPr/>
    </dgm:pt>
    <dgm:pt modelId="{B11E76DD-9D8F-44FE-957D-F257394068AA}" type="pres">
      <dgm:prSet presAssocID="{2420BF94-B749-4394-87AB-891C14E74F3A}" presName="sibTrans" presStyleCnt="0"/>
      <dgm:spPr/>
    </dgm:pt>
    <dgm:pt modelId="{2DB0C176-1E50-45A2-BB89-C419E0AF766E}" type="pres">
      <dgm:prSet presAssocID="{66BBE2E6-BCDE-4089-97E0-0D77E26B72FD}" presName="compNode" presStyleCnt="0"/>
      <dgm:spPr/>
    </dgm:pt>
    <dgm:pt modelId="{69746064-8538-46E2-AF67-E505F5CCCFAF}" type="pres">
      <dgm:prSet presAssocID="{66BBE2E6-BCDE-4089-97E0-0D77E26B72FD}" presName="bgRect" presStyleLbl="bgShp" presStyleIdx="1" presStyleCnt="5"/>
      <dgm:spPr/>
    </dgm:pt>
    <dgm:pt modelId="{7AD0CE42-9F56-43D7-A028-A72E1913FDAB}" type="pres">
      <dgm:prSet presAssocID="{66BBE2E6-BCDE-4089-97E0-0D77E26B72FD}" presName="iconRect" presStyleLbl="node1" presStyleIdx="1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867FD9A2-F1B8-432A-BFB3-5BD760F7247D}" type="pres">
      <dgm:prSet presAssocID="{66BBE2E6-BCDE-4089-97E0-0D77E26B72FD}" presName="spaceRect" presStyleCnt="0"/>
      <dgm:spPr/>
    </dgm:pt>
    <dgm:pt modelId="{7082668B-0447-446E-BB56-1D5BBF1076A4}" type="pres">
      <dgm:prSet presAssocID="{66BBE2E6-BCDE-4089-97E0-0D77E26B72FD}" presName="parTx" presStyleLbl="revTx" presStyleIdx="1" presStyleCnt="5">
        <dgm:presLayoutVars>
          <dgm:chMax val="0"/>
          <dgm:chPref val="0"/>
        </dgm:presLayoutVars>
      </dgm:prSet>
      <dgm:spPr/>
    </dgm:pt>
    <dgm:pt modelId="{C5D9E9CE-0408-4335-B70D-AAEF50E10D0B}" type="pres">
      <dgm:prSet presAssocID="{053012A9-6DB8-4595-8DD1-5BB0D13176C7}" presName="sibTrans" presStyleCnt="0"/>
      <dgm:spPr/>
    </dgm:pt>
    <dgm:pt modelId="{06E8D80F-26EE-42DF-97F2-9BDB43D44249}" type="pres">
      <dgm:prSet presAssocID="{D4AE3DBB-442E-4FA5-930A-C0E3A03B7A14}" presName="compNode" presStyleCnt="0"/>
      <dgm:spPr/>
    </dgm:pt>
    <dgm:pt modelId="{D7E76E51-3986-40A8-8099-9551E53BE52A}" type="pres">
      <dgm:prSet presAssocID="{D4AE3DBB-442E-4FA5-930A-C0E3A03B7A14}" presName="bgRect" presStyleLbl="bgShp" presStyleIdx="2" presStyleCnt="5"/>
      <dgm:spPr/>
    </dgm:pt>
    <dgm:pt modelId="{1B5EA07B-FEF5-4574-AA93-A63C2C81A834}" type="pres">
      <dgm:prSet presAssocID="{D4AE3DBB-442E-4FA5-930A-C0E3A03B7A14}" presName="iconRect" presStyleLbl="node1" presStyleIdx="2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p with pin"/>
        </a:ext>
      </dgm:extLst>
    </dgm:pt>
    <dgm:pt modelId="{DC0FD04D-66EE-4A10-A781-86673610AA3D}" type="pres">
      <dgm:prSet presAssocID="{D4AE3DBB-442E-4FA5-930A-C0E3A03B7A14}" presName="spaceRect" presStyleCnt="0"/>
      <dgm:spPr/>
    </dgm:pt>
    <dgm:pt modelId="{D97E1962-1E3F-4F26-AF46-35D9B2A448EF}" type="pres">
      <dgm:prSet presAssocID="{D4AE3DBB-442E-4FA5-930A-C0E3A03B7A14}" presName="parTx" presStyleLbl="revTx" presStyleIdx="2" presStyleCnt="5">
        <dgm:presLayoutVars>
          <dgm:chMax val="0"/>
          <dgm:chPref val="0"/>
        </dgm:presLayoutVars>
      </dgm:prSet>
      <dgm:spPr/>
    </dgm:pt>
    <dgm:pt modelId="{58FB7EC5-55C3-4C46-8EBD-F9847F6F44FE}" type="pres">
      <dgm:prSet presAssocID="{9E3064DF-473D-4FB5-BD2E-CB2394E03DA4}" presName="sibTrans" presStyleCnt="0"/>
      <dgm:spPr/>
    </dgm:pt>
    <dgm:pt modelId="{AD1FF120-3779-431E-B453-2ACEF2FCD584}" type="pres">
      <dgm:prSet presAssocID="{F4BC4B69-DFD3-44C9-8711-B4A7FCF363A4}" presName="compNode" presStyleCnt="0"/>
      <dgm:spPr/>
    </dgm:pt>
    <dgm:pt modelId="{29BBB57D-B5B4-482B-A9C3-63C3C5F5B750}" type="pres">
      <dgm:prSet presAssocID="{F4BC4B69-DFD3-44C9-8711-B4A7FCF363A4}" presName="bgRect" presStyleLbl="bgShp" presStyleIdx="3" presStyleCnt="5"/>
      <dgm:spPr/>
    </dgm:pt>
    <dgm:pt modelId="{71E3BBEB-A1A8-4643-8028-710AE80D4A45}" type="pres">
      <dgm:prSet presAssocID="{F4BC4B69-DFD3-44C9-8711-B4A7FCF363A4}" presName="iconRect" presStyleLbl="node1" presStyleIdx="3" presStyleCnt="5" custAng="7899289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C016E846-9752-48CE-A1CE-AD927357C2D9}" type="pres">
      <dgm:prSet presAssocID="{F4BC4B69-DFD3-44C9-8711-B4A7FCF363A4}" presName="spaceRect" presStyleCnt="0"/>
      <dgm:spPr/>
    </dgm:pt>
    <dgm:pt modelId="{64CA9119-B7B7-477A-9483-BAD32A257032}" type="pres">
      <dgm:prSet presAssocID="{F4BC4B69-DFD3-44C9-8711-B4A7FCF363A4}" presName="parTx" presStyleLbl="revTx" presStyleIdx="3" presStyleCnt="5">
        <dgm:presLayoutVars>
          <dgm:chMax val="0"/>
          <dgm:chPref val="0"/>
        </dgm:presLayoutVars>
      </dgm:prSet>
      <dgm:spPr/>
    </dgm:pt>
    <dgm:pt modelId="{95DC7A82-1339-4AAC-9133-B46FB27AEB79}" type="pres">
      <dgm:prSet presAssocID="{72E90514-AA86-48B5-A5D9-71F635588421}" presName="sibTrans" presStyleCnt="0"/>
      <dgm:spPr/>
    </dgm:pt>
    <dgm:pt modelId="{40EB6B1B-B572-442E-A65D-FA74F28B63D3}" type="pres">
      <dgm:prSet presAssocID="{92BAF1CA-3A8E-420C-9620-145487685C20}" presName="compNode" presStyleCnt="0"/>
      <dgm:spPr/>
    </dgm:pt>
    <dgm:pt modelId="{391937A4-7C9B-4FD1-AA76-D6162A14125D}" type="pres">
      <dgm:prSet presAssocID="{92BAF1CA-3A8E-420C-9620-145487685C20}" presName="bgRect" presStyleLbl="bgShp" presStyleIdx="4" presStyleCnt="5"/>
      <dgm:spPr/>
    </dgm:pt>
    <dgm:pt modelId="{3CDED58C-108B-4D46-ACC8-32CE48C20FFC}" type="pres">
      <dgm:prSet presAssocID="{92BAF1CA-3A8E-420C-9620-145487685C20}" presName="iconRect" presStyleLbl="node1" presStyleIdx="4" presStyleCnt="5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terFountain"/>
        </a:ext>
      </dgm:extLst>
    </dgm:pt>
    <dgm:pt modelId="{DAFC9F5B-DC8A-4CC3-86B2-4DCF2761594E}" type="pres">
      <dgm:prSet presAssocID="{92BAF1CA-3A8E-420C-9620-145487685C20}" presName="spaceRect" presStyleCnt="0"/>
      <dgm:spPr/>
    </dgm:pt>
    <dgm:pt modelId="{632DF304-2409-4CD6-AFFC-D33D54694E86}" type="pres">
      <dgm:prSet presAssocID="{92BAF1CA-3A8E-420C-9620-145487685C20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2C236923-E9F4-4337-B3B9-D988A7ED5818}" type="presOf" srcId="{D4AE3DBB-442E-4FA5-930A-C0E3A03B7A14}" destId="{D97E1962-1E3F-4F26-AF46-35D9B2A448EF}" srcOrd="0" destOrd="0" presId="urn:microsoft.com/office/officeart/2018/2/layout/IconVerticalSolidList"/>
    <dgm:cxn modelId="{E2757F63-CBBE-4FA0-B649-C03FC70A1159}" type="presOf" srcId="{F4BC4B69-DFD3-44C9-8711-B4A7FCF363A4}" destId="{64CA9119-B7B7-477A-9483-BAD32A257032}" srcOrd="0" destOrd="0" presId="urn:microsoft.com/office/officeart/2018/2/layout/IconVerticalSolidList"/>
    <dgm:cxn modelId="{B1B9656A-2129-4174-9E96-FC4BDDD874D4}" srcId="{B794CEAC-61D1-4D31-A99C-A7CEA3FC4FAB}" destId="{D4AE3DBB-442E-4FA5-930A-C0E3A03B7A14}" srcOrd="2" destOrd="0" parTransId="{A15E3089-EA60-44E5-A63A-7234B21F4899}" sibTransId="{9E3064DF-473D-4FB5-BD2E-CB2394E03DA4}"/>
    <dgm:cxn modelId="{853AC187-C13E-4119-A729-7FA9DD47296E}" type="presOf" srcId="{66BBE2E6-BCDE-4089-97E0-0D77E26B72FD}" destId="{7082668B-0447-446E-BB56-1D5BBF1076A4}" srcOrd="0" destOrd="0" presId="urn:microsoft.com/office/officeart/2018/2/layout/IconVerticalSolidList"/>
    <dgm:cxn modelId="{2E2DF188-C866-4D3C-9005-B6CBC2BA8763}" type="presOf" srcId="{B77A8820-03B1-4E8C-AFED-A89D43A76004}" destId="{6DD53036-EA7F-4770-BDB7-C7BE1EB4383A}" srcOrd="0" destOrd="0" presId="urn:microsoft.com/office/officeart/2018/2/layout/IconVerticalSolidList"/>
    <dgm:cxn modelId="{B97A5CA9-DADE-4CE2-BCD5-15A4BE435805}" srcId="{B794CEAC-61D1-4D31-A99C-A7CEA3FC4FAB}" destId="{F4BC4B69-DFD3-44C9-8711-B4A7FCF363A4}" srcOrd="3" destOrd="0" parTransId="{1B08DA4B-4608-4063-A9A3-8EBC9FE13A10}" sibTransId="{72E90514-AA86-48B5-A5D9-71F635588421}"/>
    <dgm:cxn modelId="{FB6B77B1-E8E0-46EC-A6B4-27D6F437FDB0}" type="presOf" srcId="{92BAF1CA-3A8E-420C-9620-145487685C20}" destId="{632DF304-2409-4CD6-AFFC-D33D54694E86}" srcOrd="0" destOrd="0" presId="urn:microsoft.com/office/officeart/2018/2/layout/IconVerticalSolidList"/>
    <dgm:cxn modelId="{F8E8A7B1-9FBF-49E8-936D-950CE9CDAC3A}" type="presOf" srcId="{B794CEAC-61D1-4D31-A99C-A7CEA3FC4FAB}" destId="{2D2814EF-9F40-4BC2-BB26-D1085730DDF1}" srcOrd="0" destOrd="0" presId="urn:microsoft.com/office/officeart/2018/2/layout/IconVerticalSolidList"/>
    <dgm:cxn modelId="{5A0425B8-A0F8-4051-9C04-F9305623B2C5}" srcId="{B794CEAC-61D1-4D31-A99C-A7CEA3FC4FAB}" destId="{B77A8820-03B1-4E8C-AFED-A89D43A76004}" srcOrd="0" destOrd="0" parTransId="{B2365359-5386-499F-8030-D5AB896B0F3A}" sibTransId="{2420BF94-B749-4394-87AB-891C14E74F3A}"/>
    <dgm:cxn modelId="{760C94C7-34C5-402F-8C4F-41A29345F89A}" srcId="{B794CEAC-61D1-4D31-A99C-A7CEA3FC4FAB}" destId="{66BBE2E6-BCDE-4089-97E0-0D77E26B72FD}" srcOrd="1" destOrd="0" parTransId="{4EAEB039-0F26-4F84-A96F-C2F118F3BF58}" sibTransId="{053012A9-6DB8-4595-8DD1-5BB0D13176C7}"/>
    <dgm:cxn modelId="{567246D1-FB21-46B9-8EB1-2416C43BAE87}" srcId="{B794CEAC-61D1-4D31-A99C-A7CEA3FC4FAB}" destId="{92BAF1CA-3A8E-420C-9620-145487685C20}" srcOrd="4" destOrd="0" parTransId="{3B636C45-C3CF-40CD-8EB1-82FF85F3E514}" sibTransId="{7C644DF5-0D4A-478A-8F42-720B6062CF46}"/>
    <dgm:cxn modelId="{F35B9650-E9AF-4385-8F5B-BE03699BFEB8}" type="presParOf" srcId="{2D2814EF-9F40-4BC2-BB26-D1085730DDF1}" destId="{E46C1FDA-C2ED-425B-9535-D81DEA694643}" srcOrd="0" destOrd="0" presId="urn:microsoft.com/office/officeart/2018/2/layout/IconVerticalSolidList"/>
    <dgm:cxn modelId="{CF3A7EF8-B09E-41D6-92D6-39908707E3C4}" type="presParOf" srcId="{E46C1FDA-C2ED-425B-9535-D81DEA694643}" destId="{97145D19-4F11-4F84-9BDA-937060650DF2}" srcOrd="0" destOrd="0" presId="urn:microsoft.com/office/officeart/2018/2/layout/IconVerticalSolidList"/>
    <dgm:cxn modelId="{659FF70D-CEC9-4631-8D62-F631919F4F37}" type="presParOf" srcId="{E46C1FDA-C2ED-425B-9535-D81DEA694643}" destId="{9E212C24-F05A-495A-AE59-D0D98EEFE35E}" srcOrd="1" destOrd="0" presId="urn:microsoft.com/office/officeart/2018/2/layout/IconVerticalSolidList"/>
    <dgm:cxn modelId="{1B352046-E6F1-49BC-9ADF-0AFC8C2B68F3}" type="presParOf" srcId="{E46C1FDA-C2ED-425B-9535-D81DEA694643}" destId="{333A8FE2-6D62-4AC2-A769-24EFBA8A3783}" srcOrd="2" destOrd="0" presId="urn:microsoft.com/office/officeart/2018/2/layout/IconVerticalSolidList"/>
    <dgm:cxn modelId="{E6CC10E5-A5A6-480A-AB7C-CAF71FDD0535}" type="presParOf" srcId="{E46C1FDA-C2ED-425B-9535-D81DEA694643}" destId="{6DD53036-EA7F-4770-BDB7-C7BE1EB4383A}" srcOrd="3" destOrd="0" presId="urn:microsoft.com/office/officeart/2018/2/layout/IconVerticalSolidList"/>
    <dgm:cxn modelId="{F49876B6-665F-4A41-AE16-4855FD86E812}" type="presParOf" srcId="{2D2814EF-9F40-4BC2-BB26-D1085730DDF1}" destId="{B11E76DD-9D8F-44FE-957D-F257394068AA}" srcOrd="1" destOrd="0" presId="urn:microsoft.com/office/officeart/2018/2/layout/IconVerticalSolidList"/>
    <dgm:cxn modelId="{6C2D2635-5DFC-47CE-8224-0D262FB20FC1}" type="presParOf" srcId="{2D2814EF-9F40-4BC2-BB26-D1085730DDF1}" destId="{2DB0C176-1E50-45A2-BB89-C419E0AF766E}" srcOrd="2" destOrd="0" presId="urn:microsoft.com/office/officeart/2018/2/layout/IconVerticalSolidList"/>
    <dgm:cxn modelId="{8EA37A80-2618-4C90-B64A-0C9D43AE2E56}" type="presParOf" srcId="{2DB0C176-1E50-45A2-BB89-C419E0AF766E}" destId="{69746064-8538-46E2-AF67-E505F5CCCFAF}" srcOrd="0" destOrd="0" presId="urn:microsoft.com/office/officeart/2018/2/layout/IconVerticalSolidList"/>
    <dgm:cxn modelId="{DF313BB4-3797-45BF-B017-CAE61257CBD9}" type="presParOf" srcId="{2DB0C176-1E50-45A2-BB89-C419E0AF766E}" destId="{7AD0CE42-9F56-43D7-A028-A72E1913FDAB}" srcOrd="1" destOrd="0" presId="urn:microsoft.com/office/officeart/2018/2/layout/IconVerticalSolidList"/>
    <dgm:cxn modelId="{24A866E3-4694-485D-8C50-3B87D3D2ABA4}" type="presParOf" srcId="{2DB0C176-1E50-45A2-BB89-C419E0AF766E}" destId="{867FD9A2-F1B8-432A-BFB3-5BD760F7247D}" srcOrd="2" destOrd="0" presId="urn:microsoft.com/office/officeart/2018/2/layout/IconVerticalSolidList"/>
    <dgm:cxn modelId="{EA8C68AF-2559-4A4F-ACF7-02D7BDF59FDE}" type="presParOf" srcId="{2DB0C176-1E50-45A2-BB89-C419E0AF766E}" destId="{7082668B-0447-446E-BB56-1D5BBF1076A4}" srcOrd="3" destOrd="0" presId="urn:microsoft.com/office/officeart/2018/2/layout/IconVerticalSolidList"/>
    <dgm:cxn modelId="{93B3462B-E434-4EDB-9B0D-2D0E1B024075}" type="presParOf" srcId="{2D2814EF-9F40-4BC2-BB26-D1085730DDF1}" destId="{C5D9E9CE-0408-4335-B70D-AAEF50E10D0B}" srcOrd="3" destOrd="0" presId="urn:microsoft.com/office/officeart/2018/2/layout/IconVerticalSolidList"/>
    <dgm:cxn modelId="{031B2F31-7861-468C-B660-6D2053711CC1}" type="presParOf" srcId="{2D2814EF-9F40-4BC2-BB26-D1085730DDF1}" destId="{06E8D80F-26EE-42DF-97F2-9BDB43D44249}" srcOrd="4" destOrd="0" presId="urn:microsoft.com/office/officeart/2018/2/layout/IconVerticalSolidList"/>
    <dgm:cxn modelId="{DA6D1DF2-B4DF-463F-A6EC-76487AE8386A}" type="presParOf" srcId="{06E8D80F-26EE-42DF-97F2-9BDB43D44249}" destId="{D7E76E51-3986-40A8-8099-9551E53BE52A}" srcOrd="0" destOrd="0" presId="urn:microsoft.com/office/officeart/2018/2/layout/IconVerticalSolidList"/>
    <dgm:cxn modelId="{18A0D081-10F9-4D8B-ABB6-5B3743F1EE41}" type="presParOf" srcId="{06E8D80F-26EE-42DF-97F2-9BDB43D44249}" destId="{1B5EA07B-FEF5-4574-AA93-A63C2C81A834}" srcOrd="1" destOrd="0" presId="urn:microsoft.com/office/officeart/2018/2/layout/IconVerticalSolidList"/>
    <dgm:cxn modelId="{8F4CBC88-17CE-486B-9B0B-14F37153E2EA}" type="presParOf" srcId="{06E8D80F-26EE-42DF-97F2-9BDB43D44249}" destId="{DC0FD04D-66EE-4A10-A781-86673610AA3D}" srcOrd="2" destOrd="0" presId="urn:microsoft.com/office/officeart/2018/2/layout/IconVerticalSolidList"/>
    <dgm:cxn modelId="{07F08BDE-6753-4F50-A77D-5890F34426F6}" type="presParOf" srcId="{06E8D80F-26EE-42DF-97F2-9BDB43D44249}" destId="{D97E1962-1E3F-4F26-AF46-35D9B2A448EF}" srcOrd="3" destOrd="0" presId="urn:microsoft.com/office/officeart/2018/2/layout/IconVerticalSolidList"/>
    <dgm:cxn modelId="{74A69186-43C9-4CDA-89A0-A1105A97D78B}" type="presParOf" srcId="{2D2814EF-9F40-4BC2-BB26-D1085730DDF1}" destId="{58FB7EC5-55C3-4C46-8EBD-F9847F6F44FE}" srcOrd="5" destOrd="0" presId="urn:microsoft.com/office/officeart/2018/2/layout/IconVerticalSolidList"/>
    <dgm:cxn modelId="{1F7C2B1E-B546-4ADF-A8FE-B407B1181298}" type="presParOf" srcId="{2D2814EF-9F40-4BC2-BB26-D1085730DDF1}" destId="{AD1FF120-3779-431E-B453-2ACEF2FCD584}" srcOrd="6" destOrd="0" presId="urn:microsoft.com/office/officeart/2018/2/layout/IconVerticalSolidList"/>
    <dgm:cxn modelId="{14355C88-7C63-494B-BD92-CD4624541DC1}" type="presParOf" srcId="{AD1FF120-3779-431E-B453-2ACEF2FCD584}" destId="{29BBB57D-B5B4-482B-A9C3-63C3C5F5B750}" srcOrd="0" destOrd="0" presId="urn:microsoft.com/office/officeart/2018/2/layout/IconVerticalSolidList"/>
    <dgm:cxn modelId="{1E86490C-046F-4038-9005-A6CFB1718738}" type="presParOf" srcId="{AD1FF120-3779-431E-B453-2ACEF2FCD584}" destId="{71E3BBEB-A1A8-4643-8028-710AE80D4A45}" srcOrd="1" destOrd="0" presId="urn:microsoft.com/office/officeart/2018/2/layout/IconVerticalSolidList"/>
    <dgm:cxn modelId="{746A4C57-56DC-40B7-A68A-1DE45A4A350F}" type="presParOf" srcId="{AD1FF120-3779-431E-B453-2ACEF2FCD584}" destId="{C016E846-9752-48CE-A1CE-AD927357C2D9}" srcOrd="2" destOrd="0" presId="urn:microsoft.com/office/officeart/2018/2/layout/IconVerticalSolidList"/>
    <dgm:cxn modelId="{B4E3A959-762C-4CD7-A529-45E2C84CE9B9}" type="presParOf" srcId="{AD1FF120-3779-431E-B453-2ACEF2FCD584}" destId="{64CA9119-B7B7-477A-9483-BAD32A257032}" srcOrd="3" destOrd="0" presId="urn:microsoft.com/office/officeart/2018/2/layout/IconVerticalSolidList"/>
    <dgm:cxn modelId="{C7A743D9-C5B9-43D1-BC3F-18E684B8CE4D}" type="presParOf" srcId="{2D2814EF-9F40-4BC2-BB26-D1085730DDF1}" destId="{95DC7A82-1339-4AAC-9133-B46FB27AEB79}" srcOrd="7" destOrd="0" presId="urn:microsoft.com/office/officeart/2018/2/layout/IconVerticalSolidList"/>
    <dgm:cxn modelId="{FE5C6D8A-F51E-48A2-8142-7F0105A180E4}" type="presParOf" srcId="{2D2814EF-9F40-4BC2-BB26-D1085730DDF1}" destId="{40EB6B1B-B572-442E-A65D-FA74F28B63D3}" srcOrd="8" destOrd="0" presId="urn:microsoft.com/office/officeart/2018/2/layout/IconVerticalSolidList"/>
    <dgm:cxn modelId="{0A935A62-22B8-49D1-97E7-2B3F49F91339}" type="presParOf" srcId="{40EB6B1B-B572-442E-A65D-FA74F28B63D3}" destId="{391937A4-7C9B-4FD1-AA76-D6162A14125D}" srcOrd="0" destOrd="0" presId="urn:microsoft.com/office/officeart/2018/2/layout/IconVerticalSolidList"/>
    <dgm:cxn modelId="{8142EE66-6C26-41AC-A733-090168E5839C}" type="presParOf" srcId="{40EB6B1B-B572-442E-A65D-FA74F28B63D3}" destId="{3CDED58C-108B-4D46-ACC8-32CE48C20FFC}" srcOrd="1" destOrd="0" presId="urn:microsoft.com/office/officeart/2018/2/layout/IconVerticalSolidList"/>
    <dgm:cxn modelId="{A6870EA6-832E-4CC2-8C26-6924DF15D082}" type="presParOf" srcId="{40EB6B1B-B572-442E-A65D-FA74F28B63D3}" destId="{DAFC9F5B-DC8A-4CC3-86B2-4DCF2761594E}" srcOrd="2" destOrd="0" presId="urn:microsoft.com/office/officeart/2018/2/layout/IconVerticalSolidList"/>
    <dgm:cxn modelId="{8498C7C3-D645-41CD-866B-913D6B332CEB}" type="presParOf" srcId="{40EB6B1B-B572-442E-A65D-FA74F28B63D3}" destId="{632DF304-2409-4CD6-AFFC-D33D54694E8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145D19-4F11-4F84-9BDA-937060650DF2}">
      <dsp:nvSpPr>
        <dsp:cNvPr id="0" name=""/>
        <dsp:cNvSpPr/>
      </dsp:nvSpPr>
      <dsp:spPr>
        <a:xfrm>
          <a:off x="0" y="4418"/>
          <a:ext cx="6248400" cy="9412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212C24-F05A-495A-AE59-D0D98EEFE35E}">
      <dsp:nvSpPr>
        <dsp:cNvPr id="0" name=""/>
        <dsp:cNvSpPr/>
      </dsp:nvSpPr>
      <dsp:spPr>
        <a:xfrm>
          <a:off x="284724" y="216197"/>
          <a:ext cx="517680" cy="5176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D53036-EA7F-4770-BDB7-C7BE1EB4383A}">
      <dsp:nvSpPr>
        <dsp:cNvPr id="0" name=""/>
        <dsp:cNvSpPr/>
      </dsp:nvSpPr>
      <dsp:spPr>
        <a:xfrm>
          <a:off x="1087129" y="4418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Cablarea se poate face in Cat 5E sau Cat 6</a:t>
          </a:r>
        </a:p>
      </dsp:txBody>
      <dsp:txXfrm>
        <a:off x="1087129" y="4418"/>
        <a:ext cx="5161270" cy="941237"/>
      </dsp:txXfrm>
    </dsp:sp>
    <dsp:sp modelId="{69746064-8538-46E2-AF67-E505F5CCCFAF}">
      <dsp:nvSpPr>
        <dsp:cNvPr id="0" name=""/>
        <dsp:cNvSpPr/>
      </dsp:nvSpPr>
      <dsp:spPr>
        <a:xfrm>
          <a:off x="0" y="1180965"/>
          <a:ext cx="6248400" cy="9412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D0CE42-9F56-43D7-A028-A72E1913FDAB}">
      <dsp:nvSpPr>
        <dsp:cNvPr id="0" name=""/>
        <dsp:cNvSpPr/>
      </dsp:nvSpPr>
      <dsp:spPr>
        <a:xfrm>
          <a:off x="284724" y="1392744"/>
          <a:ext cx="517680" cy="5176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82668B-0447-446E-BB56-1D5BBF1076A4}">
      <dsp:nvSpPr>
        <dsp:cNvPr id="0" name=""/>
        <dsp:cNvSpPr/>
      </dsp:nvSpPr>
      <dsp:spPr>
        <a:xfrm>
          <a:off x="1087129" y="1180965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Vezi </a:t>
          </a:r>
          <a:r>
            <a:rPr lang="en-US" sz="1900" kern="1200">
              <a:hlinkClick xmlns:r="http://schemas.openxmlformats.org/officeDocument/2006/relationships" r:id="rId5"/>
            </a:rPr>
            <a:t>https://www.lanshack.com/cat5e-tutorial.aspx</a:t>
          </a:r>
          <a:r>
            <a:rPr lang="en-US" sz="1900" kern="1200"/>
            <a:t> si</a:t>
          </a:r>
        </a:p>
      </dsp:txBody>
      <dsp:txXfrm>
        <a:off x="1087129" y="1180965"/>
        <a:ext cx="5161270" cy="941237"/>
      </dsp:txXfrm>
    </dsp:sp>
    <dsp:sp modelId="{D7E76E51-3986-40A8-8099-9551E53BE52A}">
      <dsp:nvSpPr>
        <dsp:cNvPr id="0" name=""/>
        <dsp:cNvSpPr/>
      </dsp:nvSpPr>
      <dsp:spPr>
        <a:xfrm>
          <a:off x="0" y="2357512"/>
          <a:ext cx="6248400" cy="9412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5EA07B-FEF5-4574-AA93-A63C2C81A834}">
      <dsp:nvSpPr>
        <dsp:cNvPr id="0" name=""/>
        <dsp:cNvSpPr/>
      </dsp:nvSpPr>
      <dsp:spPr>
        <a:xfrm>
          <a:off x="284724" y="2569291"/>
          <a:ext cx="517680" cy="517680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7E1962-1E3F-4F26-AF46-35D9B2A448EF}">
      <dsp:nvSpPr>
        <dsp:cNvPr id="0" name=""/>
        <dsp:cNvSpPr/>
      </dsp:nvSpPr>
      <dsp:spPr>
        <a:xfrm>
          <a:off x="1087129" y="2357512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hlinkClick xmlns:r="http://schemas.openxmlformats.org/officeDocument/2006/relationships" r:id="rId8"/>
            </a:rPr>
            <a:t>https://www.lanshack.com/Cat6a.aspx</a:t>
          </a:r>
          <a:endParaRPr lang="en-US" sz="1900" kern="1200"/>
        </a:p>
      </dsp:txBody>
      <dsp:txXfrm>
        <a:off x="1087129" y="2357512"/>
        <a:ext cx="5161270" cy="941237"/>
      </dsp:txXfrm>
    </dsp:sp>
    <dsp:sp modelId="{29BBB57D-B5B4-482B-A9C3-63C3C5F5B750}">
      <dsp:nvSpPr>
        <dsp:cNvPr id="0" name=""/>
        <dsp:cNvSpPr/>
      </dsp:nvSpPr>
      <dsp:spPr>
        <a:xfrm>
          <a:off x="0" y="3534059"/>
          <a:ext cx="6248400" cy="94123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E3BBEB-A1A8-4643-8028-710AE80D4A45}">
      <dsp:nvSpPr>
        <dsp:cNvPr id="0" name=""/>
        <dsp:cNvSpPr/>
      </dsp:nvSpPr>
      <dsp:spPr>
        <a:xfrm rot="7899289">
          <a:off x="284724" y="3745838"/>
          <a:ext cx="517680" cy="51768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CA9119-B7B7-477A-9483-BAD32A257032}">
      <dsp:nvSpPr>
        <dsp:cNvPr id="0" name=""/>
        <dsp:cNvSpPr/>
      </dsp:nvSpPr>
      <dsp:spPr>
        <a:xfrm>
          <a:off x="1087129" y="3534059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Toate</a:t>
          </a:r>
          <a:r>
            <a:rPr lang="en-US" sz="1700" kern="1200" dirty="0"/>
            <a:t> </a:t>
          </a:r>
          <a:r>
            <a:rPr lang="en-US" sz="1700" kern="1200" dirty="0" err="1"/>
            <a:t>elementele</a:t>
          </a:r>
          <a:r>
            <a:rPr lang="en-US" sz="1700" kern="1200" dirty="0"/>
            <a:t> de </a:t>
          </a:r>
          <a:r>
            <a:rPr lang="en-US" sz="1700" kern="1200" dirty="0" err="1"/>
            <a:t>conectica</a:t>
          </a:r>
          <a:r>
            <a:rPr lang="en-US" sz="1700" kern="1200" dirty="0"/>
            <a:t> PP UTP, </a:t>
          </a:r>
          <a:r>
            <a:rPr lang="en-US" sz="1700" kern="1200" dirty="0" err="1"/>
            <a:t>Priza</a:t>
          </a:r>
          <a:r>
            <a:rPr lang="en-US" sz="1700" kern="1200" dirty="0"/>
            <a:t> UTP, </a:t>
          </a:r>
          <a:r>
            <a:rPr lang="en-US" sz="1700" kern="1200" dirty="0" err="1"/>
            <a:t>Cablu</a:t>
          </a:r>
          <a:r>
            <a:rPr lang="en-US" sz="1700" kern="1200" dirty="0"/>
            <a:t> UTP </a:t>
          </a:r>
          <a:r>
            <a:rPr lang="en-US" sz="1700" kern="1200" dirty="0" err="1"/>
            <a:t>si</a:t>
          </a:r>
          <a:r>
            <a:rPr lang="en-US" sz="1700" kern="1200" dirty="0"/>
            <a:t> PC UTP </a:t>
          </a:r>
          <a:r>
            <a:rPr lang="en-US" sz="1700" kern="1200" dirty="0" err="1"/>
            <a:t>trebuie</a:t>
          </a:r>
          <a:r>
            <a:rPr lang="en-US" sz="1700" kern="1200" dirty="0"/>
            <a:t> </a:t>
          </a:r>
          <a:r>
            <a:rPr lang="en-US" sz="1700" kern="1200" dirty="0" err="1"/>
            <a:t>sa</a:t>
          </a:r>
          <a:r>
            <a:rPr lang="en-US" sz="1700" kern="1200" dirty="0"/>
            <a:t> fie de </a:t>
          </a:r>
          <a:r>
            <a:rPr lang="en-US" sz="2400" b="1" kern="1200" dirty="0" err="1">
              <a:solidFill>
                <a:srgbClr val="FF0000"/>
              </a:solidFill>
            </a:rPr>
            <a:t>aceasi</a:t>
          </a:r>
          <a:r>
            <a:rPr lang="en-US" sz="2400" b="1" kern="1200" dirty="0">
              <a:solidFill>
                <a:srgbClr val="FF0000"/>
              </a:solidFill>
            </a:rPr>
            <a:t> </a:t>
          </a:r>
          <a:r>
            <a:rPr lang="en-US" sz="2400" b="1" kern="1200" dirty="0" err="1">
              <a:solidFill>
                <a:srgbClr val="FF0000"/>
              </a:solidFill>
            </a:rPr>
            <a:t>categorie</a:t>
          </a:r>
          <a:r>
            <a:rPr lang="en-US" sz="1700" kern="1200" dirty="0"/>
            <a:t>.</a:t>
          </a:r>
        </a:p>
      </dsp:txBody>
      <dsp:txXfrm>
        <a:off x="1087129" y="3534059"/>
        <a:ext cx="5161270" cy="941237"/>
      </dsp:txXfrm>
    </dsp:sp>
    <dsp:sp modelId="{391937A4-7C9B-4FD1-AA76-D6162A14125D}">
      <dsp:nvSpPr>
        <dsp:cNvPr id="0" name=""/>
        <dsp:cNvSpPr/>
      </dsp:nvSpPr>
      <dsp:spPr>
        <a:xfrm>
          <a:off x="0" y="4710606"/>
          <a:ext cx="6248400" cy="94123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DED58C-108B-4D46-ACC8-32CE48C20FFC}">
      <dsp:nvSpPr>
        <dsp:cNvPr id="0" name=""/>
        <dsp:cNvSpPr/>
      </dsp:nvSpPr>
      <dsp:spPr>
        <a:xfrm>
          <a:off x="284724" y="4922384"/>
          <a:ext cx="517680" cy="51768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2DF304-2409-4CD6-AFFC-D33D54694E86}">
      <dsp:nvSpPr>
        <dsp:cNvPr id="0" name=""/>
        <dsp:cNvSpPr/>
      </dsp:nvSpPr>
      <dsp:spPr>
        <a:xfrm>
          <a:off x="1087129" y="4710606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Se recomanda a fi de la acelasi producator</a:t>
          </a:r>
        </a:p>
      </dsp:txBody>
      <dsp:txXfrm>
        <a:off x="1087129" y="4710606"/>
        <a:ext cx="5161270" cy="9412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8D9FE-F086-449F-9415-6A7E40A9AA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0C7C75-478E-4DC5-BC90-9C8DEC349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B66A4-92F5-4B6C-91B7-4C87324B0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B15E-DE59-488A-A09A-6EFAB55E7F4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A5916-9B38-43AF-867C-870D26937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DE1F6A-D1FD-4D87-90D4-C1681DCF0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8829-5D91-49FE-A030-1FA160F79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16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40013-E453-4B53-9309-778FDA380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BBBF68-8169-4C23-9324-A2B620AB7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506C5-0CDC-4E72-B95F-1F046B906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B15E-DE59-488A-A09A-6EFAB55E7F4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3AF90-DA66-43E6-B49F-A11C4576E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1EEC0-AEF6-4245-923A-FE18EA438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8829-5D91-49FE-A030-1FA160F79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0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BB059B-13DA-409C-9785-38E0DE0F53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964D7A-6BE4-4A5D-A9A2-6B26EB0AA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1FB20-467A-40AC-B3F7-EF748F3E1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B15E-DE59-488A-A09A-6EFAB55E7F4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C39DF-052B-4CDB-8E57-67FAC8EF1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423CB-3162-4114-A646-99F9FCD76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8829-5D91-49FE-A030-1FA160F79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422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88C96-C55F-483D-8FEF-9181ADCD1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0EC57-7EC1-4BA1-922F-B3E00B78B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F4A84-BB63-4F95-8CC2-9DAE496A5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B15E-DE59-488A-A09A-6EFAB55E7F4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3071D-9C24-40E1-8FE6-BBA148486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D0D8A6-0F13-42A7-93F1-F7D8043C5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8829-5D91-49FE-A030-1FA160F79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11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07186-CF0A-4D02-A957-754DAC464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E9BC1D-6A2D-480A-BB29-66E7F188E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D2751-825B-4F73-AF34-B5E98A316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B15E-DE59-488A-A09A-6EFAB55E7F4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DFC2D-3438-4E69-B7ED-4531C9BC2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5932D-B307-4770-A727-9378422F3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8829-5D91-49FE-A030-1FA160F79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95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F0E9A-A2DB-4C7D-9D19-135BC840E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FAC9A-7BF1-4276-8452-566508CA43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74F960-54FD-470F-8439-A996E7F88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88E4F8-C7CD-4229-88B9-BDBFA8A3D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B15E-DE59-488A-A09A-6EFAB55E7F4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611D6B-D473-4D9C-B396-B65215DC0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310C9F-579C-45B4-8078-9B084CB57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8829-5D91-49FE-A030-1FA160F79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868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0EF63-155F-425E-ABD0-9D92C9ED6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A51625-62D7-49B7-92E9-21CB65C7A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9C0A62-034D-458A-9975-6D6A854DC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7213A5-8579-4659-A0D8-205373F770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6ECB12-1811-434C-B260-0F567EA0C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7CF24D-5950-490F-A34A-D1089857D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B15E-DE59-488A-A09A-6EFAB55E7F4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A21E6B-92A8-449A-9D2C-42542DADD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0D742-CEDD-4C49-8AF0-335565609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8829-5D91-49FE-A030-1FA160F79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0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AFF93-D422-48A4-BFE1-41FEFAD38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722CE6-8C0F-40B1-A224-B23197FC8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B15E-DE59-488A-A09A-6EFAB55E7F4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48C772-AA06-4F93-A05F-AEA1DFA9A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558637-5FEF-43B6-B3F8-C338D3AA6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8829-5D91-49FE-A030-1FA160F79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98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250137-7D28-46EA-BF72-8C515D4F0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B15E-DE59-488A-A09A-6EFAB55E7F4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3AC351-45F2-41B8-8717-38425C9CC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531252-79D2-4D27-8020-E8924C052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8829-5D91-49FE-A030-1FA160F79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66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E1114-088E-47BC-894E-31C5972AB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354DE-C74E-4FEF-AFFA-5F397CB3E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0B1637-9C4A-4220-92A7-3B5DA3FAA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648CBE-1F73-47B8-A777-38ADBE26A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B15E-DE59-488A-A09A-6EFAB55E7F4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3AF041-F162-400B-BC2F-7D59EAAD3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B6B453-B702-4233-9E49-29D45BF73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8829-5D91-49FE-A030-1FA160F79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9DD5F-2095-4ECE-B1AF-99DE60CDA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ABCDAC-BF85-49CC-B464-6EA065249B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B3C64C-5648-4646-93B7-4753D4B8F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C29AC9-4319-40B9-9A71-4FCFEF504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B15E-DE59-488A-A09A-6EFAB55E7F4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BEB8D7-D21B-44C1-9443-B92230252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09ACC2-E665-4929-8245-DFD700671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8829-5D91-49FE-A030-1FA160F79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63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AACBC9-DB77-4566-B980-E0DB0F222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C0A93-86F1-4691-9B5C-A07FA7F74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6B965-7C6D-4647-9B11-8D996E08E2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BB15E-DE59-488A-A09A-6EFAB55E7F4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33078-235B-46A8-922B-3ED89F16D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CD7C3-0946-45E5-A865-BACBE482C8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E8829-5D91-49FE-A030-1FA160F79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85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tp.utcluj.ro/pub/users/cemil/PPRC_and_CPNP/Model_ec_in_Rack.xls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412D4E-3F79-4F6F-89BF-CC2B92536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r>
              <a:rPr lang="en-US" sz="7200"/>
              <a:t>Tabel echipamente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FC64DA-0EE0-4A20-8FF7-C6B69B462C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172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5BF47F4-246A-4447-A5A0-79FC178F3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Link la fisier pentru tabel echipamente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A6FC9-D18D-47A8-836E-ED30C203D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  <a:hlinkClick r:id="rId3"/>
              </a:rPr>
              <a:t>https://ftp.utcluj.ro/pub/users/cemil/PPRC_and_CPNP/Model_ec_in_Rack.xlsx</a:t>
            </a:r>
            <a:endParaRPr lang="en-US" sz="2000" dirty="0">
              <a:solidFill>
                <a:srgbClr val="000000"/>
              </a:solidFill>
            </a:endParaRPr>
          </a:p>
          <a:p>
            <a:r>
              <a:rPr lang="en-US" sz="2000" dirty="0" err="1">
                <a:solidFill>
                  <a:srgbClr val="000000"/>
                </a:solidFill>
              </a:rPr>
              <a:t>Tabelul</a:t>
            </a:r>
            <a:r>
              <a:rPr lang="en-US" sz="2000" dirty="0">
                <a:solidFill>
                  <a:srgbClr val="000000"/>
                </a:solidFill>
              </a:rPr>
              <a:t> continue </a:t>
            </a:r>
            <a:r>
              <a:rPr lang="en-US" sz="2000" dirty="0" err="1">
                <a:solidFill>
                  <a:srgbClr val="000000"/>
                </a:solidFill>
              </a:rPr>
              <a:t>formule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daca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este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necesar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puteti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sa</a:t>
            </a:r>
            <a:r>
              <a:rPr lang="en-US" sz="2000" dirty="0">
                <a:solidFill>
                  <a:srgbClr val="000000"/>
                </a:solidFill>
              </a:rPr>
              <a:t> le </a:t>
            </a:r>
            <a:r>
              <a:rPr lang="en-US" sz="2000" dirty="0" err="1">
                <a:solidFill>
                  <a:srgbClr val="000000"/>
                </a:solidFill>
              </a:rPr>
              <a:t>editati</a:t>
            </a:r>
            <a:endParaRPr lang="en-US" sz="2000" dirty="0">
              <a:solidFill>
                <a:srgbClr val="000000"/>
              </a:solidFill>
            </a:endParaRPr>
          </a:p>
          <a:p>
            <a:r>
              <a:rPr lang="en-US" sz="2000" dirty="0" err="1">
                <a:solidFill>
                  <a:srgbClr val="000000"/>
                </a:solidFill>
              </a:rPr>
              <a:t>Repetati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tabelul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pentru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fiecare</a:t>
            </a:r>
            <a:r>
              <a:rPr lang="en-US" sz="2000" dirty="0">
                <a:solidFill>
                  <a:srgbClr val="000000"/>
                </a:solidFill>
              </a:rPr>
              <a:t> IDF in </a:t>
            </a:r>
            <a:r>
              <a:rPr lang="en-US" sz="2000" dirty="0" err="1">
                <a:solidFill>
                  <a:srgbClr val="000000"/>
                </a:solidFill>
              </a:rPr>
              <a:t>alta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foaie</a:t>
            </a:r>
            <a:r>
              <a:rPr lang="en-US" sz="2000" dirty="0">
                <a:solidFill>
                  <a:srgbClr val="000000"/>
                </a:solidFill>
              </a:rPr>
              <a:t>(sheet)</a:t>
            </a:r>
          </a:p>
          <a:p>
            <a:r>
              <a:rPr lang="en-US" sz="2000" dirty="0" err="1">
                <a:solidFill>
                  <a:srgbClr val="000000"/>
                </a:solidFill>
              </a:rPr>
              <a:t>Cititi</a:t>
            </a:r>
            <a:r>
              <a:rPr lang="en-US" sz="2000" dirty="0">
                <a:solidFill>
                  <a:srgbClr val="000000"/>
                </a:solidFill>
              </a:rPr>
              <a:t> cu </a:t>
            </a:r>
            <a:r>
              <a:rPr lang="en-US" sz="2000" dirty="0" err="1">
                <a:solidFill>
                  <a:srgbClr val="000000"/>
                </a:solidFill>
              </a:rPr>
              <a:t>atentie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notele</a:t>
            </a:r>
            <a:r>
              <a:rPr lang="en-US" sz="2000" dirty="0">
                <a:solidFill>
                  <a:srgbClr val="000000"/>
                </a:solidFill>
              </a:rPr>
              <a:t> de la </a:t>
            </a:r>
            <a:r>
              <a:rPr lang="en-US" sz="2000" dirty="0" err="1">
                <a:solidFill>
                  <a:srgbClr val="000000"/>
                </a:solidFill>
              </a:rPr>
              <a:t>sfarsitul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tabelului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aceste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vor</a:t>
            </a:r>
            <a:r>
              <a:rPr lang="en-US" sz="2000" dirty="0">
                <a:solidFill>
                  <a:srgbClr val="000000"/>
                </a:solidFill>
              </a:rPr>
              <a:t> fi eliminate la </a:t>
            </a:r>
            <a:r>
              <a:rPr lang="en-US" sz="2000" dirty="0" err="1">
                <a:solidFill>
                  <a:srgbClr val="000000"/>
                </a:solidFill>
              </a:rPr>
              <a:t>predarea</a:t>
            </a:r>
            <a:r>
              <a:rPr lang="en-US" sz="2000" dirty="0">
                <a:solidFill>
                  <a:srgbClr val="000000"/>
                </a:solidFill>
              </a:rPr>
              <a:t> in </a:t>
            </a:r>
            <a:r>
              <a:rPr lang="en-US" sz="2000" dirty="0" err="1">
                <a:solidFill>
                  <a:srgbClr val="000000"/>
                </a:solidFill>
              </a:rPr>
              <a:t>proiectul</a:t>
            </a:r>
            <a:r>
              <a:rPr lang="en-US" sz="2000" dirty="0">
                <a:solidFill>
                  <a:srgbClr val="000000"/>
                </a:solidFill>
              </a:rPr>
              <a:t> final</a:t>
            </a:r>
          </a:p>
          <a:p>
            <a:r>
              <a:rPr lang="en-US" dirty="0" err="1">
                <a:solidFill>
                  <a:srgbClr val="000000"/>
                </a:solidFill>
                <a:highlight>
                  <a:srgbClr val="FF0000"/>
                </a:highlight>
              </a:rPr>
              <a:t>Incepeti</a:t>
            </a:r>
            <a:r>
              <a:rPr lang="en-US" dirty="0">
                <a:solidFill>
                  <a:srgbClr val="000000"/>
                </a:solidFill>
                <a:highlight>
                  <a:srgbClr val="FF0000"/>
                </a:highlight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0000"/>
                </a:highlight>
              </a:rPr>
              <a:t>sa</a:t>
            </a:r>
            <a:r>
              <a:rPr lang="en-US" dirty="0">
                <a:solidFill>
                  <a:srgbClr val="000000"/>
                </a:solidFill>
                <a:highlight>
                  <a:srgbClr val="FF0000"/>
                </a:highlight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0000"/>
                </a:highlight>
              </a:rPr>
              <a:t>lucrati</a:t>
            </a:r>
            <a:r>
              <a:rPr lang="en-US" dirty="0">
                <a:solidFill>
                  <a:srgbClr val="000000"/>
                </a:solidFill>
                <a:highlight>
                  <a:srgbClr val="FF0000"/>
                </a:highlight>
              </a:rPr>
              <a:t> la </a:t>
            </a:r>
            <a:r>
              <a:rPr lang="en-US" dirty="0" err="1">
                <a:solidFill>
                  <a:srgbClr val="000000"/>
                </a:solidFill>
                <a:highlight>
                  <a:srgbClr val="FF0000"/>
                </a:highlight>
              </a:rPr>
              <a:t>simularea</a:t>
            </a:r>
            <a:r>
              <a:rPr lang="en-US" dirty="0">
                <a:solidFill>
                  <a:srgbClr val="000000"/>
                </a:solidFill>
                <a:highlight>
                  <a:srgbClr val="FF0000"/>
                </a:highlight>
              </a:rPr>
              <a:t> in Packet Tracer!!!!!</a:t>
            </a:r>
          </a:p>
        </p:txBody>
      </p:sp>
    </p:spTree>
    <p:extLst>
      <p:ext uri="{BB962C8B-B14F-4D97-AF65-F5344CB8AC3E}">
        <p14:creationId xmlns:p14="http://schemas.microsoft.com/office/powerpoint/2010/main" val="4185502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F29C2C85-1492-463C-B805-3FD3FCE93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B83D307E-DF68-43F8-97CE-0AAE950A71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271255" y="-1"/>
            <a:ext cx="7649490" cy="5728133"/>
            <a:chOff x="329184" y="1"/>
            <a:chExt cx="524256" cy="5728133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5546E3D2-37BF-4528-9851-2B2F628234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28134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752A0C69-DC4E-4FC0-843C-BAA27B3A5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id="{8ED94938-268E-4C0A-A08A-B3980C78B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318045"/>
            <a:ext cx="10999072" cy="532513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3AAEB9-7106-493A-9D82-7D5E22E40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0232" y="3883014"/>
            <a:ext cx="10071536" cy="9297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Imagine Patch Pannel UTP 48 porturi</a:t>
            </a:r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682ED73A-3AA1-4162-8C3E-9B7876CB8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232" y="4943175"/>
            <a:ext cx="10071536" cy="44837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functie de nr porturi modificati formula din excel 24 sau 48</a:t>
            </a:r>
          </a:p>
        </p:txBody>
      </p:sp>
      <p:pic>
        <p:nvPicPr>
          <p:cNvPr id="1026" name="Picture 2" descr="Molex Cat5e 48 Port High Density Patch Panel RJ45 UTP – 1U - CFS">
            <a:extLst>
              <a:ext uri="{FF2B5EF4-FFF2-40B4-BE49-F238E27FC236}">
                <a16:creationId xmlns:a16="http://schemas.microsoft.com/office/drawing/2014/main" id="{B993A720-D5E8-4F0F-94EA-9AD75FC1E3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7" r="14452"/>
          <a:stretch/>
        </p:blipFill>
        <p:spPr bwMode="auto">
          <a:xfrm>
            <a:off x="897717" y="621323"/>
            <a:ext cx="5069590" cy="3024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429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38BF8D0-A7DF-4CA9-9F94-178D80945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82" y="4267832"/>
            <a:ext cx="4805996" cy="14014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Imagine Patch </a:t>
            </a:r>
            <a:r>
              <a:rPr lang="en-US" dirty="0" err="1">
                <a:solidFill>
                  <a:srgbClr val="000000"/>
                </a:solidFill>
              </a:rPr>
              <a:t>Pannel</a:t>
            </a:r>
            <a:r>
              <a:rPr lang="en-US" dirty="0">
                <a:solidFill>
                  <a:srgbClr val="000000"/>
                </a:solidFill>
              </a:rPr>
              <a:t> FO</a:t>
            </a:r>
          </a:p>
        </p:txBody>
      </p:sp>
      <p:sp>
        <p:nvSpPr>
          <p:cNvPr id="75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988F62B-8378-4E05-A2E1-2FA957A9CD2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" y="1930065"/>
            <a:ext cx="5298683" cy="3777381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794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E45B1D5C-0827-4AF0-8186-11FC5A8B8B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5437C6-9AE6-4573-82DC-DFEA7FFEA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909" y="2023110"/>
            <a:ext cx="2469624" cy="28460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/>
              <a:t>Imagine rack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APC NetShelter SX rack 48U | Ebuyer.com">
            <a:extLst>
              <a:ext uri="{FF2B5EF4-FFF2-40B4-BE49-F238E27FC236}">
                <a16:creationId xmlns:a16="http://schemas.microsoft.com/office/drawing/2014/main" id="{989DCB9E-5AD5-49E2-B570-4227507F6CD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15" r="1" b="1331"/>
          <a:stretch/>
        </p:blipFill>
        <p:spPr bwMode="auto">
          <a:xfrm>
            <a:off x="545238" y="858525"/>
            <a:ext cx="7608304" cy="5211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30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A79DDA7-0AEA-4E60-A6FD-B53F59290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Patch Cord FO, se pune in fiecare Rack intre PP FO si SW TOR/BOR, atentie la conectori sa fie compatibili cu PP FO si Modulul FO din SW</a:t>
            </a:r>
          </a:p>
        </p:txBody>
      </p:sp>
      <p:sp>
        <p:nvSpPr>
          <p:cNvPr id="77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098" name="Picture 2" descr="Patch Cord Fibra Optica LC-LC - Wireless-Center MikroTik Webshop">
            <a:extLst>
              <a:ext uri="{FF2B5EF4-FFF2-40B4-BE49-F238E27FC236}">
                <a16:creationId xmlns:a16="http://schemas.microsoft.com/office/drawing/2014/main" id="{DC5F3E54-96B6-482F-AD27-D802EF5DE4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60" b="2"/>
          <a:stretch/>
        </p:blipFill>
        <p:spPr bwMode="auto"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Content Placeholder 4101">
            <a:extLst>
              <a:ext uri="{FF2B5EF4-FFF2-40B4-BE49-F238E27FC236}">
                <a16:creationId xmlns:a16="http://schemas.microsoft.com/office/drawing/2014/main" id="{3038EEBF-2BD2-42EA-B1B9-44BF02DE6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Un patch cord FO </a:t>
            </a:r>
            <a:r>
              <a:rPr lang="en-US" sz="2000" dirty="0" err="1">
                <a:solidFill>
                  <a:srgbClr val="000000"/>
                </a:solidFill>
              </a:rPr>
              <a:t>poate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aibe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conectori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diferiti</a:t>
            </a:r>
            <a:r>
              <a:rPr lang="en-US" sz="2000" dirty="0">
                <a:solidFill>
                  <a:srgbClr val="000000"/>
                </a:solidFill>
              </a:rPr>
              <a:t> la </a:t>
            </a:r>
            <a:r>
              <a:rPr lang="en-US" sz="2000" dirty="0" err="1">
                <a:solidFill>
                  <a:srgbClr val="000000"/>
                </a:solidFill>
              </a:rPr>
              <a:t>capte</a:t>
            </a:r>
            <a:r>
              <a:rPr lang="en-US" sz="2000" dirty="0">
                <a:solidFill>
                  <a:srgbClr val="000000"/>
                </a:solidFill>
              </a:rPr>
              <a:t> in </a:t>
            </a:r>
            <a:r>
              <a:rPr lang="en-US" sz="2000" dirty="0" err="1">
                <a:solidFill>
                  <a:srgbClr val="000000"/>
                </a:solidFill>
              </a:rPr>
              <a:t>functie</a:t>
            </a:r>
            <a:r>
              <a:rPr lang="en-US" sz="2000" dirty="0">
                <a:solidFill>
                  <a:srgbClr val="000000"/>
                </a:solidFill>
              </a:rPr>
              <a:t> de </a:t>
            </a:r>
            <a:r>
              <a:rPr lang="en-US" sz="2000" dirty="0" err="1">
                <a:solidFill>
                  <a:srgbClr val="000000"/>
                </a:solidFill>
              </a:rPr>
              <a:t>necesitati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188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FD9767-2E0C-4887-8424-525D6A61C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567915" cy="4952492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Patch Pannel UTP, Prize UTP, Cablu UTP, Patch Cord UTP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D61BB54-6C5F-46FE-81AC-A79EAD015E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4622732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1138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4AB1EC-E1F7-4734-99CA-7CE97941D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Echipamente stackabile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03560-D830-4DEB-B3B5-51079F18E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907" y="4074718"/>
            <a:ext cx="8724551" cy="128584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3200" kern="1200" dirty="0" err="1">
                <a:solidFill>
                  <a:srgbClr val="FFFFFF"/>
                </a:solidFill>
                <a:highlight>
                  <a:srgbClr val="FF0000"/>
                </a:highlight>
                <a:latin typeface="+mn-lt"/>
                <a:ea typeface="+mn-ea"/>
                <a:cs typeface="+mn-cs"/>
              </a:rPr>
              <a:t>Daca</a:t>
            </a:r>
            <a:r>
              <a:rPr lang="en-US" sz="3200" kern="1200" dirty="0">
                <a:solidFill>
                  <a:srgbClr val="FFFFFF"/>
                </a:solidFill>
                <a:highlight>
                  <a:srgbClr val="FF0000"/>
                </a:highlight>
                <a:latin typeface="+mn-lt"/>
                <a:ea typeface="+mn-ea"/>
                <a:cs typeface="+mn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highlight>
                  <a:srgbClr val="FF0000"/>
                </a:highlight>
                <a:latin typeface="+mn-lt"/>
                <a:ea typeface="+mn-ea"/>
                <a:cs typeface="+mn-cs"/>
              </a:rPr>
              <a:t>ati</a:t>
            </a:r>
            <a:r>
              <a:rPr lang="en-US" sz="3200" kern="1200" dirty="0">
                <a:solidFill>
                  <a:srgbClr val="FFFFFF"/>
                </a:solidFill>
                <a:highlight>
                  <a:srgbClr val="FF0000"/>
                </a:highlight>
                <a:latin typeface="+mn-lt"/>
                <a:ea typeface="+mn-ea"/>
                <a:cs typeface="+mn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highlight>
                  <a:srgbClr val="FF0000"/>
                </a:highlight>
                <a:latin typeface="+mn-lt"/>
                <a:ea typeface="+mn-ea"/>
                <a:cs typeface="+mn-cs"/>
              </a:rPr>
              <a:t>optat</a:t>
            </a:r>
            <a:r>
              <a:rPr lang="en-US" sz="3200" kern="1200" dirty="0">
                <a:solidFill>
                  <a:srgbClr val="FFFFFF"/>
                </a:solidFill>
                <a:highlight>
                  <a:srgbClr val="FF0000"/>
                </a:highlight>
                <a:latin typeface="+mn-lt"/>
                <a:ea typeface="+mn-ea"/>
                <a:cs typeface="+mn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highlight>
                  <a:srgbClr val="FF0000"/>
                </a:highlight>
                <a:latin typeface="+mn-lt"/>
                <a:ea typeface="+mn-ea"/>
                <a:cs typeface="+mn-cs"/>
              </a:rPr>
              <a:t>pentru</a:t>
            </a:r>
            <a:r>
              <a:rPr lang="en-US" sz="3200" kern="1200" dirty="0">
                <a:solidFill>
                  <a:srgbClr val="FFFFFF"/>
                </a:solidFill>
                <a:highlight>
                  <a:srgbClr val="FF0000"/>
                </a:highlight>
                <a:latin typeface="+mn-lt"/>
                <a:ea typeface="+mn-ea"/>
                <a:cs typeface="+mn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highlight>
                  <a:srgbClr val="FF0000"/>
                </a:highlight>
                <a:latin typeface="+mn-lt"/>
                <a:ea typeface="+mn-ea"/>
                <a:cs typeface="+mn-cs"/>
              </a:rPr>
              <a:t>echipamente</a:t>
            </a:r>
            <a:r>
              <a:rPr lang="en-US" sz="3200" kern="1200" dirty="0">
                <a:solidFill>
                  <a:srgbClr val="FFFFFF"/>
                </a:solidFill>
                <a:highlight>
                  <a:srgbClr val="FF0000"/>
                </a:highlight>
                <a:latin typeface="+mn-lt"/>
                <a:ea typeface="+mn-ea"/>
                <a:cs typeface="+mn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highlight>
                  <a:srgbClr val="FF0000"/>
                </a:highlight>
                <a:latin typeface="+mn-lt"/>
                <a:ea typeface="+mn-ea"/>
                <a:cs typeface="+mn-cs"/>
              </a:rPr>
              <a:t>stackabile</a:t>
            </a:r>
            <a:r>
              <a:rPr lang="en-US" sz="3200" kern="1200" dirty="0">
                <a:solidFill>
                  <a:srgbClr val="FFFFFF"/>
                </a:solidFill>
                <a:highlight>
                  <a:srgbClr val="FF0000"/>
                </a:highlight>
                <a:latin typeface="+mn-lt"/>
                <a:ea typeface="+mn-ea"/>
                <a:cs typeface="+mn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highlight>
                  <a:srgbClr val="FF0000"/>
                </a:highlight>
                <a:latin typeface="+mn-lt"/>
                <a:ea typeface="+mn-ea"/>
                <a:cs typeface="+mn-cs"/>
              </a:rPr>
              <a:t>sa</a:t>
            </a:r>
            <a:r>
              <a:rPr lang="en-US" sz="3200" kern="1200" dirty="0">
                <a:solidFill>
                  <a:srgbClr val="FFFFFF"/>
                </a:solidFill>
                <a:highlight>
                  <a:srgbClr val="FF0000"/>
                </a:highlight>
                <a:latin typeface="+mn-lt"/>
                <a:ea typeface="+mn-ea"/>
                <a:cs typeface="+mn-cs"/>
              </a:rPr>
              <a:t> nu </a:t>
            </a:r>
            <a:r>
              <a:rPr lang="en-US" sz="3200" kern="1200" dirty="0" err="1">
                <a:solidFill>
                  <a:srgbClr val="FFFFFF"/>
                </a:solidFill>
                <a:highlight>
                  <a:srgbClr val="FF0000"/>
                </a:highlight>
                <a:latin typeface="+mn-lt"/>
                <a:ea typeface="+mn-ea"/>
                <a:cs typeface="+mn-cs"/>
              </a:rPr>
              <a:t>uitati</a:t>
            </a:r>
            <a:r>
              <a:rPr lang="en-US" sz="3200" kern="1200" dirty="0">
                <a:solidFill>
                  <a:srgbClr val="FFFFFF"/>
                </a:solidFill>
                <a:highlight>
                  <a:srgbClr val="FF0000"/>
                </a:highlight>
                <a:latin typeface="+mn-lt"/>
                <a:ea typeface="+mn-ea"/>
                <a:cs typeface="+mn-cs"/>
              </a:rPr>
              <a:t> de </a:t>
            </a:r>
            <a:r>
              <a:rPr lang="en-US" sz="3200" kern="1200" dirty="0" err="1">
                <a:solidFill>
                  <a:srgbClr val="FFFFFF"/>
                </a:solidFill>
                <a:highlight>
                  <a:srgbClr val="FF0000"/>
                </a:highlight>
                <a:latin typeface="+mn-lt"/>
                <a:ea typeface="+mn-ea"/>
                <a:cs typeface="+mn-cs"/>
              </a:rPr>
              <a:t>cablurile</a:t>
            </a:r>
            <a:r>
              <a:rPr lang="en-US" sz="3200" kern="1200" dirty="0">
                <a:solidFill>
                  <a:srgbClr val="FFFFFF"/>
                </a:solidFill>
                <a:highlight>
                  <a:srgbClr val="FF0000"/>
                </a:highlight>
                <a:latin typeface="+mn-lt"/>
                <a:ea typeface="+mn-ea"/>
                <a:cs typeface="+mn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highlight>
                  <a:srgbClr val="FF0000"/>
                </a:highlight>
                <a:latin typeface="+mn-lt"/>
                <a:ea typeface="+mn-ea"/>
                <a:cs typeface="+mn-cs"/>
              </a:rPr>
              <a:t>si</a:t>
            </a:r>
            <a:r>
              <a:rPr lang="en-US" sz="3200" kern="1200" dirty="0">
                <a:solidFill>
                  <a:srgbClr val="FFFFFF"/>
                </a:solidFill>
                <a:highlight>
                  <a:srgbClr val="FF0000"/>
                </a:highlight>
                <a:latin typeface="+mn-lt"/>
                <a:ea typeface="+mn-ea"/>
                <a:cs typeface="+mn-cs"/>
              </a:rPr>
              <a:t> module de </a:t>
            </a:r>
            <a:r>
              <a:rPr lang="en-US" sz="3200" kern="1200" dirty="0" err="1">
                <a:solidFill>
                  <a:srgbClr val="FFFFFF"/>
                </a:solidFill>
                <a:highlight>
                  <a:srgbClr val="FF0000"/>
                </a:highlight>
                <a:latin typeface="+mn-lt"/>
                <a:ea typeface="+mn-ea"/>
                <a:cs typeface="+mn-cs"/>
              </a:rPr>
              <a:t>stackare</a:t>
            </a:r>
            <a:endParaRPr lang="en-US" sz="3200" kern="1200" dirty="0">
              <a:solidFill>
                <a:srgbClr val="FFFFFF"/>
              </a:solidFill>
              <a:highlight>
                <a:srgbClr val="FF0000"/>
              </a:highlight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03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128F9E3-15FA-4932-A75C-29A1AFA3D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Preturi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73945-A0B2-447C-9167-161E400BF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US" sz="2400" dirty="0" err="1">
                <a:solidFill>
                  <a:srgbClr val="000000"/>
                </a:solidFill>
              </a:rPr>
              <a:t>Preturi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gasiti</a:t>
            </a:r>
            <a:r>
              <a:rPr lang="en-US" sz="2400" dirty="0">
                <a:solidFill>
                  <a:srgbClr val="000000"/>
                </a:solidFill>
              </a:rPr>
              <a:t> pe, </a:t>
            </a:r>
            <a:r>
              <a:rPr lang="en-US" sz="2400" dirty="0" err="1">
                <a:solidFill>
                  <a:srgbClr val="000000"/>
                </a:solidFill>
              </a:rPr>
              <a:t>ebay</a:t>
            </a:r>
            <a:r>
              <a:rPr lang="en-US" sz="2400" dirty="0">
                <a:solidFill>
                  <a:srgbClr val="000000"/>
                </a:solidFill>
              </a:rPr>
              <a:t>, amazon, </a:t>
            </a:r>
            <a:r>
              <a:rPr lang="en-US" sz="2400" dirty="0" err="1">
                <a:solidFill>
                  <a:srgbClr val="000000"/>
                </a:solidFill>
              </a:rPr>
              <a:t>emag</a:t>
            </a:r>
            <a:r>
              <a:rPr lang="en-US" sz="2400" dirty="0">
                <a:solidFill>
                  <a:srgbClr val="000000"/>
                </a:solidFill>
              </a:rPr>
              <a:t>, senetic.ro etc.</a:t>
            </a:r>
          </a:p>
          <a:p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dirty="0">
                <a:solidFill>
                  <a:srgbClr val="000000"/>
                </a:solidFill>
              </a:rPr>
              <a:t>In </a:t>
            </a:r>
            <a:r>
              <a:rPr lang="en-US" sz="2400" dirty="0" err="1">
                <a:solidFill>
                  <a:srgbClr val="000000"/>
                </a:solidFill>
              </a:rPr>
              <a:t>tabel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sa</a:t>
            </a:r>
            <a:r>
              <a:rPr lang="en-US" sz="2400" dirty="0">
                <a:solidFill>
                  <a:srgbClr val="000000"/>
                </a:solidFill>
              </a:rPr>
              <a:t> le </a:t>
            </a:r>
            <a:r>
              <a:rPr lang="en-US" sz="2400" dirty="0" err="1">
                <a:solidFill>
                  <a:srgbClr val="000000"/>
                </a:solidFill>
              </a:rPr>
              <a:t>aduceti</a:t>
            </a:r>
            <a:r>
              <a:rPr lang="en-US" sz="2400" dirty="0">
                <a:solidFill>
                  <a:srgbClr val="000000"/>
                </a:solidFill>
              </a:rPr>
              <a:t> in </a:t>
            </a:r>
            <a:r>
              <a:rPr lang="en-US" sz="2400" dirty="0" err="1">
                <a:solidFill>
                  <a:srgbClr val="000000"/>
                </a:solidFill>
              </a:rPr>
              <a:t>aceasi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moneda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</a:p>
          <a:p>
            <a:r>
              <a:rPr lang="en-US" sz="2400" dirty="0" err="1">
                <a:solidFill>
                  <a:srgbClr val="000000"/>
                </a:solidFill>
              </a:rPr>
              <a:t>Producatorii</a:t>
            </a:r>
            <a:r>
              <a:rPr lang="en-US" sz="2400" dirty="0">
                <a:solidFill>
                  <a:srgbClr val="000000"/>
                </a:solidFill>
              </a:rPr>
              <a:t> nu </a:t>
            </a:r>
            <a:r>
              <a:rPr lang="en-US" sz="2400" dirty="0" err="1">
                <a:solidFill>
                  <a:srgbClr val="000000"/>
                </a:solidFill>
              </a:rPr>
              <a:t>prea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afiseaza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preturi</a:t>
            </a:r>
            <a:r>
              <a:rPr lang="en-US" sz="2400" dirty="0">
                <a:solidFill>
                  <a:srgbClr val="000000"/>
                </a:solidFill>
              </a:rPr>
              <a:t> ci </a:t>
            </a:r>
            <a:r>
              <a:rPr lang="en-US" sz="2400" dirty="0" err="1">
                <a:solidFill>
                  <a:srgbClr val="000000"/>
                </a:solidFill>
              </a:rPr>
              <a:t>doar</a:t>
            </a:r>
            <a:r>
              <a:rPr lang="en-US" sz="2400" dirty="0">
                <a:solidFill>
                  <a:srgbClr val="000000"/>
                </a:solidFill>
              </a:rPr>
              <a:t> date </a:t>
            </a:r>
            <a:r>
              <a:rPr lang="en-US" sz="2400" dirty="0" err="1">
                <a:solidFill>
                  <a:srgbClr val="000000"/>
                </a:solidFill>
              </a:rPr>
              <a:t>tehnice</a:t>
            </a:r>
            <a:r>
              <a:rPr lang="en-US" sz="2400" dirty="0">
                <a:solidFill>
                  <a:srgbClr val="000000"/>
                </a:solidFill>
              </a:rPr>
              <a:t>!!!!</a:t>
            </a:r>
          </a:p>
        </p:txBody>
      </p:sp>
    </p:spTree>
    <p:extLst>
      <p:ext uri="{BB962C8B-B14F-4D97-AF65-F5344CB8AC3E}">
        <p14:creationId xmlns:p14="http://schemas.microsoft.com/office/powerpoint/2010/main" val="1902151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285</Words>
  <Application>Microsoft Office PowerPoint</Application>
  <PresentationFormat>Widescreen</PresentationFormat>
  <Paragraphs>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Tabel echipamente</vt:lpstr>
      <vt:lpstr>Link la fisier pentru tabel echipamente</vt:lpstr>
      <vt:lpstr>Imagine Patch Pannel UTP 48 porturi</vt:lpstr>
      <vt:lpstr>Imagine Patch Pannel FO</vt:lpstr>
      <vt:lpstr>Imagine rack</vt:lpstr>
      <vt:lpstr>Patch Cord FO, se pune in fiecare Rack intre PP FO si SW TOR/BOR, atentie la conectori sa fie compatibili cu PP FO si Modulul FO din SW</vt:lpstr>
      <vt:lpstr>Patch Pannel UTP, Prize UTP, Cablu UTP, Patch Cord UTP</vt:lpstr>
      <vt:lpstr>Echipamente stackabile</vt:lpstr>
      <vt:lpstr>Preturi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Tabel echipamente</dc:title>
  <dc:creator>Emil Ioan Cebuc</dc:creator>
  <cp:lastModifiedBy>Emil Ioan Cebuc</cp:lastModifiedBy>
  <cp:revision>3</cp:revision>
  <dcterms:created xsi:type="dcterms:W3CDTF">2020-03-30T10:50:08Z</dcterms:created>
  <dcterms:modified xsi:type="dcterms:W3CDTF">2020-03-30T10:55:01Z</dcterms:modified>
</cp:coreProperties>
</file>