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2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784DA-E3E0-4099-8BC4-1813584CD7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6415" y="800100"/>
            <a:ext cx="8447314" cy="3314694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1BD63B-9405-4E42-9E2F-07573F9B15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6415" y="4909459"/>
            <a:ext cx="8292874" cy="914395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8D03A-9A11-476C-B52A-593F3C019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0168-EB40-45AF-89A1-87DE0A55FFC6}" type="datetime1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50CD1-7906-4885-9A4D-B764220DD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DECA96-1AD5-41FE-AB5C-68ABD6522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09E39A-DA3F-4BDC-A89A-6545C1DD3721}"/>
              </a:ext>
            </a:extLst>
          </p:cNvPr>
          <p:cNvCxnSpPr>
            <a:cxnSpLocks/>
          </p:cNvCxnSpPr>
          <p:nvPr/>
        </p:nvCxnSpPr>
        <p:spPr>
          <a:xfrm>
            <a:off x="360154" y="4602664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0542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B4882-AC48-4F1E-837D-E154BEEDC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5439"/>
            <a:ext cx="9613106" cy="128288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FD34B7-C335-425E-BF89-DB1A0C2353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914525"/>
            <a:ext cx="9613106" cy="3883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63754-C885-4DC6-962D-C861267B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CA68F-747D-436A-B5BB-2EBC3ED499E4}" type="datetime1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C9693-03CD-4EBD-A3D7-BE310CD5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BBD01-5E50-4FF1-A1D6-B24B7B75E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80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EA1D39-AB23-4CEE-BBAA-55B29415D4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78644"/>
            <a:ext cx="1912144" cy="52720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C20688-FA9B-4ABD-9E9E-C7EADE949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578643"/>
            <a:ext cx="7943848" cy="52720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B1A6B-AE19-4BD4-AE49-43E78CC0B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DC11-9E39-40A0-B3DC-E3F2AD04A616}" type="datetime1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862144-27EE-4CE0-B167-F5DBA41B3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A40B2-EFB0-47EA-878B-6405E1DC1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814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2BEE8-2E4A-4A4A-833E-89D8D794E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45914"/>
            <a:ext cx="9527275" cy="1241944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6CFDA-CDBF-4B24-9EC3-827F540F7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08595"/>
            <a:ext cx="9527275" cy="36439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5871D-4A14-4A17-A0ED-7DDA7752B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88F0-556B-4BB7-8AAB-D63AEB65C662}" type="datetime1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BD654-899B-4DAF-93B9-1CBCAB5F6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F7FCA-B968-443D-90A7-E0F3C6D64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7F5CC56-CBE8-4152-AD5E-982DD286AA28}"/>
              </a:ext>
            </a:extLst>
          </p:cNvPr>
          <p:cNvCxnSpPr>
            <a:cxnSpLocks/>
          </p:cNvCxnSpPr>
          <p:nvPr/>
        </p:nvCxnSpPr>
        <p:spPr>
          <a:xfrm>
            <a:off x="386707" y="1905000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1091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895B8-786F-418B-9367-52B195268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3426"/>
            <a:ext cx="8840344" cy="348904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CF574-9044-4964-B6AE-A3983D595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818488"/>
            <a:ext cx="8840344" cy="900772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2A109-E9F9-428E-858A-38375BF1D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5506-6815-4E0E-B1DE-ECA35C2016DF}" type="datetime1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9BA6F-665B-4D62-84D1-23E03428C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1A2D7-4390-4B51-90D4-900EAAB13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298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166EE-5127-48B4-A6F6-F5F6B38DB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87828"/>
            <a:ext cx="9578683" cy="99060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7B8A9-5914-49F9-8E0E-C8723C5339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2057407"/>
            <a:ext cx="4318906" cy="3725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7D0C2-CAEA-4E31-8FA6-D866315DF6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69577" y="2057407"/>
            <a:ext cx="4405746" cy="37251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E5DE2-0BD6-45B3-BDB1-675BA058B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85F7-A724-48A4-9D33-CEBC5174E865}" type="datetime1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622B7-97C1-4C72-BCA9-290DC716F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57BEE3-B3AE-45B6-924A-08ABC9518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610397D-8A25-4307-B58D-8DE617EFD26D}"/>
              </a:ext>
            </a:extLst>
          </p:cNvPr>
          <p:cNvCxnSpPr>
            <a:cxnSpLocks/>
          </p:cNvCxnSpPr>
          <p:nvPr/>
        </p:nvCxnSpPr>
        <p:spPr>
          <a:xfrm>
            <a:off x="375523" y="1760404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B747697-5C57-4DA6-8ED6-CAB14CDD220A}"/>
              </a:ext>
            </a:extLst>
          </p:cNvPr>
          <p:cNvCxnSpPr>
            <a:cxnSpLocks/>
          </p:cNvCxnSpPr>
          <p:nvPr/>
        </p:nvCxnSpPr>
        <p:spPr>
          <a:xfrm>
            <a:off x="5563342" y="1752600"/>
            <a:ext cx="0" cy="4300105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3043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22296-2B01-4044-AD7B-497BAC8AE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09600"/>
            <a:ext cx="10515600" cy="95149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F08880-DE5D-4299-BAC3-D45377C499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989859"/>
            <a:ext cx="4381644" cy="602671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2A655D-7A3A-4BA5-B82A-744276BE2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713126"/>
            <a:ext cx="4381644" cy="31213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037933-BDAC-4317-9B7E-E30CF0B42E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50530" y="1989859"/>
            <a:ext cx="4487137" cy="602671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A5878F-AE56-4F8C-A84A-A8534180DE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50531" y="2713127"/>
            <a:ext cx="4487136" cy="31213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FF249A-9D93-4A8E-9284-5AB19AC0A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06E7A-BDD3-46A3-BEE2-EB821F9236B4}" type="datetime1">
              <a:rPr lang="en-US" smtClean="0"/>
              <a:t>4/11/2023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563883-9438-44C9-877E-EC771D1B3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5ED3CC-D7BA-43BD-973A-B09921FED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4B03ADF-AEED-49C1-9CF7-7749387E2A4F}"/>
              </a:ext>
            </a:extLst>
          </p:cNvPr>
          <p:cNvCxnSpPr>
            <a:cxnSpLocks/>
          </p:cNvCxnSpPr>
          <p:nvPr/>
        </p:nvCxnSpPr>
        <p:spPr>
          <a:xfrm>
            <a:off x="378503" y="1752600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B5345CA-2FC8-42B9-85F7-84F77724D011}"/>
              </a:ext>
            </a:extLst>
          </p:cNvPr>
          <p:cNvCxnSpPr>
            <a:cxnSpLocks/>
          </p:cNvCxnSpPr>
          <p:nvPr/>
        </p:nvCxnSpPr>
        <p:spPr>
          <a:xfrm>
            <a:off x="5563342" y="1752600"/>
            <a:ext cx="0" cy="4300105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662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F8770-E2EE-4C9B-9F89-128DAC661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116" y="703687"/>
            <a:ext cx="9406190" cy="17225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1CE391-8E22-4716-8A8B-C39BA61A7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1540C-9440-4E7A-B71A-BEFEE06869E3}" type="datetime1">
              <a:rPr lang="en-US" smtClean="0"/>
              <a:t>4/11/2023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6C042F-179F-4DBC-80B7-34B89EA27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386EA4-4BE5-4D17-A1DC-196FEA972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63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649B6B-2C1C-452D-9F93-BD9A6F2B0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8DDB-88AC-4039-B59C-B05DC4C9C16C}" type="datetime1">
              <a:rPr lang="en-US" smtClean="0"/>
              <a:t>4/11/2023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7CA8ED-78AC-4474-8874-E4C424297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90B764-0B68-4801-ADE7-931059129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37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E717A-ED7D-43FE-881F-9407FF220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97476"/>
            <a:ext cx="3932237" cy="169371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FE954-332E-4D66-AFFD-A15389A76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597475"/>
            <a:ext cx="5140180" cy="526357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D15CDA-9FC3-4F17-963C-DD9E226EC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91194"/>
            <a:ext cx="3932237" cy="357779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CC30BE-8EE8-4A41-B20E-ACEFC980C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ABFB-60E7-4BA1-866A-7059F058065B}" type="datetime1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4B6719-F550-42EF-B377-8E41A46D0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7A6636-5EF9-499C-A3A0-3021812D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764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038CB-27F1-47CF-B05A-CC0688301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59822"/>
            <a:ext cx="3932237" cy="165215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9C67EA-3155-4708-9B86-D7B2B54FC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03687"/>
            <a:ext cx="5212917" cy="49690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B434F1-C813-4E9B-98A4-B0B372CE2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426277"/>
            <a:ext cx="3932237" cy="32464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2A0B8-75E7-465D-84CB-BC9C3FB2F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112F-55F4-4776-A323-7418930321C8}" type="datetime1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3879C9-B751-43BD-8B27-FA18290E1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998FB-27B9-46E5-90E3-09B108B0E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560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FBA68A5-A7C7-4D91-AB95-6E0B6FFD874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F93EBF-655A-4373-ADBE-9606BFA94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5439"/>
            <a:ext cx="9485160" cy="12828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AF2994-4D2E-43BB-9D9B-117ED94AB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91757"/>
            <a:ext cx="9485163" cy="3706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F28926-9DF1-4A3E-8B81-2191D6F75E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2" y="6140304"/>
            <a:ext cx="3154896" cy="287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300" baseline="0">
                <a:solidFill>
                  <a:schemeClr val="accent1"/>
                </a:solidFill>
              </a:defRPr>
            </a:lvl1pPr>
          </a:lstStyle>
          <a:p>
            <a:fld id="{CFBEA57F-793F-4683-BD8A-741FD4B89154}" type="datetime1">
              <a:rPr lang="en-US" smtClean="0"/>
              <a:t>4/11/2023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1BD4F-CE83-48A3-9683-19CF03C0A5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9233562" y="257852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1" cap="all" spc="300" baseline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94939-09B3-4A6E-88F8-4D923A56D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21701" y="5672706"/>
            <a:ext cx="951908" cy="7546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00" b="1">
                <a:solidFill>
                  <a:schemeClr val="accent1"/>
                </a:solidFill>
              </a:defRPr>
            </a:lvl1pPr>
          </a:lstStyle>
          <a:p>
            <a:fld id="{81D2C36F-4504-47C0-B82F-A167342A27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A4051E3-92B2-42FC-BB3D-372E4A614439}"/>
              </a:ext>
            </a:extLst>
          </p:cNvPr>
          <p:cNvSpPr/>
          <p:nvPr/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C425084-C97A-4C25-AE47-DDECF2DD3ABC}"/>
              </a:ext>
            </a:extLst>
          </p:cNvPr>
          <p:cNvCxnSpPr>
            <a:cxnSpLocks/>
          </p:cNvCxnSpPr>
          <p:nvPr/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6A478A1-0B34-4F2B-88FA-CF47551E5DF9}"/>
              </a:ext>
            </a:extLst>
          </p:cNvPr>
          <p:cNvCxnSpPr>
            <a:cxnSpLocks/>
          </p:cNvCxnSpPr>
          <p:nvPr/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89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4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51580BD-7D80-4957-A58D-916E994AB7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n abstract burst of blue and pink">
            <a:extLst>
              <a:ext uri="{FF2B5EF4-FFF2-40B4-BE49-F238E27FC236}">
                <a16:creationId xmlns:a16="http://schemas.microsoft.com/office/drawing/2014/main" id="{505ACFC5-3248-6F29-F559-DB655F6036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E478B8E-B09A-4F54-BAF6-88125E6990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642513" y="-691487"/>
            <a:ext cx="6858000" cy="8240972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25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59DE95-F3B9-4A35-9681-78FA926F02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099" y="334926"/>
            <a:ext cx="4547155" cy="6188148"/>
          </a:xfrm>
          <a:prstGeom prst="rect">
            <a:avLst/>
          </a:prstGeom>
          <a:noFill/>
          <a:ln>
            <a:solidFill>
              <a:srgbClr val="FFFFFF"/>
            </a:solidFill>
          </a:ln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310EA6-C675-6D8F-8302-12AC9A95D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80671" y="723672"/>
            <a:ext cx="2915296" cy="3884668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DOS Function Calls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2C8D27-313A-BAA6-8EA9-C4200EEE2C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80670" y="5206622"/>
            <a:ext cx="2967797" cy="650314"/>
          </a:xfrm>
        </p:spPr>
        <p:txBody>
          <a:bodyPr anchor="ctr">
            <a:normAutofit/>
          </a:bodyPr>
          <a:lstStyle/>
          <a:p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E687E3B-9C6D-4102-8F38-DCB77C49C6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34926"/>
            <a:ext cx="0" cy="6188148"/>
          </a:xfrm>
          <a:prstGeom prst="line">
            <a:avLst/>
          </a:prstGeom>
          <a:ln w="12700">
            <a:solidFill>
              <a:srgbClr val="FFFFFF"/>
            </a:solidFill>
          </a:ln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FD2391C-602E-4522-B790-1F85883AF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77100" y="4991100"/>
            <a:ext cx="3471597" cy="0"/>
          </a:xfrm>
          <a:prstGeom prst="line">
            <a:avLst/>
          </a:prstGeom>
          <a:ln w="12700">
            <a:solidFill>
              <a:srgbClr val="FFFFFF"/>
            </a:solidFill>
          </a:ln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73C7C39-C73B-4051-B742-C9086B7BE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77100" y="6047437"/>
            <a:ext cx="3471598" cy="0"/>
          </a:xfrm>
          <a:prstGeom prst="line">
            <a:avLst/>
          </a:prstGeom>
          <a:ln w="12700">
            <a:solidFill>
              <a:srgbClr val="FFFFFF"/>
            </a:solidFill>
          </a:ln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0129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4D741-83C9-3994-889E-3F7ADD616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DOS Function Usage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C5E33-15CC-88C7-E850-4F3799726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A) Prepare input parameters according to function in registers</a:t>
            </a:r>
          </a:p>
          <a:p>
            <a:r>
              <a:rPr lang="en-US" dirty="0"/>
              <a:t>B) Load DOS function number to AH register</a:t>
            </a:r>
          </a:p>
          <a:p>
            <a:r>
              <a:rPr lang="en-US" dirty="0"/>
              <a:t>C) Call the function with 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INT 21H </a:t>
            </a:r>
            <a:r>
              <a:rPr lang="en-US" dirty="0"/>
              <a:t>instruction</a:t>
            </a:r>
          </a:p>
          <a:p>
            <a:r>
              <a:rPr lang="en-US" dirty="0"/>
              <a:t>Results will pe presented in registers or data buffers according to function</a:t>
            </a:r>
          </a:p>
          <a:p>
            <a:r>
              <a:rPr lang="en-US" dirty="0"/>
              <a:t>General registers may be destroyed by DOS function</a:t>
            </a:r>
          </a:p>
          <a:p>
            <a:r>
              <a:rPr lang="en-US" dirty="0"/>
              <a:t>If there is an error in executing the DOS Function, on return the Carry Flag CF will pe set to 1</a:t>
            </a:r>
          </a:p>
          <a:p>
            <a:r>
              <a:rPr lang="en-US" dirty="0"/>
              <a:t>DOS </a:t>
            </a:r>
            <a:r>
              <a:rPr lang="en-US"/>
              <a:t>Function reference </a:t>
            </a:r>
            <a:r>
              <a:rPr lang="en-US" dirty="0"/>
              <a:t>at https://ftp.utcluj.ro/pub/users/cemil/asm/DOS_Function_Calls/dosref.pdf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879BD-D559-5071-DAE7-A934AA19B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88F0-556B-4BB7-8AAB-D63AEB65C662}" type="datetime1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009BB-3DC9-EFB8-C46D-91AAEFEF1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B8205-F60C-D5F6-A317-52C6CD8C3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032238"/>
      </p:ext>
    </p:extLst>
  </p:cSld>
  <p:clrMapOvr>
    <a:masterClrMapping/>
  </p:clrMapOvr>
</p:sld>
</file>

<file path=ppt/theme/theme1.xml><?xml version="1.0" encoding="utf-8"?>
<a:theme xmlns:a="http://schemas.openxmlformats.org/drawingml/2006/main" name="MemoVTI">
  <a:themeElements>
    <a:clrScheme name="AnalogousFromRegularSeedLeftStep">
      <a:dk1>
        <a:srgbClr val="000000"/>
      </a:dk1>
      <a:lt1>
        <a:srgbClr val="FFFFFF"/>
      </a:lt1>
      <a:dk2>
        <a:srgbClr val="1B2830"/>
      </a:dk2>
      <a:lt2>
        <a:srgbClr val="F0F3F1"/>
      </a:lt2>
      <a:accent1>
        <a:srgbClr val="E32D9B"/>
      </a:accent1>
      <a:accent2>
        <a:srgbClr val="CD1BD1"/>
      </a:accent2>
      <a:accent3>
        <a:srgbClr val="932DE3"/>
      </a:accent3>
      <a:accent4>
        <a:srgbClr val="4E36D6"/>
      </a:accent4>
      <a:accent5>
        <a:srgbClr val="2D5EE3"/>
      </a:accent5>
      <a:accent6>
        <a:srgbClr val="1B98D1"/>
      </a:accent6>
      <a:hlink>
        <a:srgbClr val="349C5D"/>
      </a:hlink>
      <a:folHlink>
        <a:srgbClr val="7F7F7F"/>
      </a:folHlink>
    </a:clrScheme>
    <a:fontScheme name="Elephant Univers Condensed">
      <a:majorFont>
        <a:latin typeface="Elephant"/>
        <a:ea typeface=""/>
        <a:cs typeface=""/>
      </a:majorFont>
      <a:minorFont>
        <a:latin typeface="Univers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moVTI" id="{DF30D94D-D909-45F8-8565-C675708280D4}" vid="{636A8D8B-0354-48FA-9492-83E81C2616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107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Elephant</vt:lpstr>
      <vt:lpstr>Univers Condensed</vt:lpstr>
      <vt:lpstr>MemoVTI</vt:lpstr>
      <vt:lpstr>DOS Function Calls</vt:lpstr>
      <vt:lpstr>DOS Function Usage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 Function Calls</dc:title>
  <dc:creator>Emil Ioan Cebuc</dc:creator>
  <cp:lastModifiedBy>Emil Ioan Cebuc</cp:lastModifiedBy>
  <cp:revision>1</cp:revision>
  <dcterms:created xsi:type="dcterms:W3CDTF">2023-04-11T09:31:24Z</dcterms:created>
  <dcterms:modified xsi:type="dcterms:W3CDTF">2023-04-11T09:37:26Z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b58b62f-6f94-46bd-8089-18e64b0a9abb_Enabled">
    <vt:lpwstr>true</vt:lpwstr>
  </property>
  <property fmtid="{D5CDD505-2E9C-101B-9397-08002B2CF9AE}" pid="3" name="MSIP_Label_5b58b62f-6f94-46bd-8089-18e64b0a9abb_SetDate">
    <vt:lpwstr>2023-04-11T09:31:24Z</vt:lpwstr>
  </property>
  <property fmtid="{D5CDD505-2E9C-101B-9397-08002B2CF9AE}" pid="4" name="MSIP_Label_5b58b62f-6f94-46bd-8089-18e64b0a9abb_Method">
    <vt:lpwstr>Standard</vt:lpwstr>
  </property>
  <property fmtid="{D5CDD505-2E9C-101B-9397-08002B2CF9AE}" pid="5" name="MSIP_Label_5b58b62f-6f94-46bd-8089-18e64b0a9abb_Name">
    <vt:lpwstr>defa4170-0d19-0005-0004-bc88714345d2</vt:lpwstr>
  </property>
  <property fmtid="{D5CDD505-2E9C-101B-9397-08002B2CF9AE}" pid="6" name="MSIP_Label_5b58b62f-6f94-46bd-8089-18e64b0a9abb_SiteId">
    <vt:lpwstr>a6eb79fa-c4a9-4cce-818d-b85274d15305</vt:lpwstr>
  </property>
  <property fmtid="{D5CDD505-2E9C-101B-9397-08002B2CF9AE}" pid="7" name="MSIP_Label_5b58b62f-6f94-46bd-8089-18e64b0a9abb_ActionId">
    <vt:lpwstr>6f1ea322-f17f-4fbf-bf33-5379b7389714</vt:lpwstr>
  </property>
  <property fmtid="{D5CDD505-2E9C-101B-9397-08002B2CF9AE}" pid="8" name="MSIP_Label_5b58b62f-6f94-46bd-8089-18e64b0a9abb_ContentBits">
    <vt:lpwstr>0</vt:lpwstr>
  </property>
</Properties>
</file>