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3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08C88-6213-4634-9E1A-C3DE5CDA984E}" type="datetimeFigureOut">
              <a:rPr lang="en-GB" smtClean="0"/>
              <a:t>19/04/2024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622DF-A4A9-4484-9D39-C93F6C3F6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873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4941-AC87-401E-AEB2-63AAEFF59FF6}" type="datetimeyyyy">
              <a:rPr lang="ro-RO" smtClean="0"/>
              <a:t>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ALP LECTURE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5F0C-4E03-43DC-A7BE-A12AEF9AD4B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1388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129A2-D725-48BA-B584-A177A54DC396}" type="datetimeyyyy">
              <a:rPr lang="ro-RO" smtClean="0"/>
              <a:t>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ALP LECTURE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5F0C-4E03-43DC-A7BE-A12AEF9AD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006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73B5-816A-4814-BB9C-4ED5A237C692}" type="datetimeyyyy">
              <a:rPr lang="ro-RO" smtClean="0"/>
              <a:t>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ALP LECTURE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5F0C-4E03-43DC-A7BE-A12AEF9AD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38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8704-99E1-407D-83BC-A20D2DC5D2B2}" type="datetimeyyyy">
              <a:rPr lang="ro-RO" smtClean="0"/>
              <a:t>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ALP LECTURE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5F0C-4E03-43DC-A7BE-A12AEF9AD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962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094E6-A33C-4198-8F61-27D910B50CAD}" type="datetimeyyyy">
              <a:rPr lang="ro-RO" smtClean="0"/>
              <a:t>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ALP LECTURE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5F0C-4E03-43DC-A7BE-A12AEF9AD4B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211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013E-C284-4F39-B4C2-6AB37365CC96}" type="datetimeyyyy">
              <a:rPr lang="ro-RO" smtClean="0"/>
              <a:t>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ALP LECTURE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5F0C-4E03-43DC-A7BE-A12AEF9AD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181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7CE5-9637-4455-B9A4-E37C42D2E1A4}" type="datetimeyyyy">
              <a:rPr lang="ro-RO" smtClean="0"/>
              <a:t>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ALP LECTURE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5F0C-4E03-43DC-A7BE-A12AEF9AD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4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DBF8B-D658-4207-83FC-EDBB3BA351E2}" type="datetimeyyyy">
              <a:rPr lang="ro-RO" smtClean="0"/>
              <a:t>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ALP LECTURE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5F0C-4E03-43DC-A7BE-A12AEF9AD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93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DF09-EA51-423A-BF82-DFBA6C4F47A0}" type="datetimeyyyy">
              <a:rPr lang="ro-RO" smtClean="0"/>
              <a:t>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/>
              <a:t>ALP LECTURE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5F0C-4E03-43DC-A7BE-A12AEF9AD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85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5C8D509-56F0-471B-8EA8-A6BBF680B094}" type="datetimeyyyy">
              <a:rPr lang="ro-RO" smtClean="0"/>
              <a:t>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ALP LECTURE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855F0C-4E03-43DC-A7BE-A12AEF9AD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6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C6CB5-D03C-4599-907F-9DD44B88B207}" type="datetimeyyyy">
              <a:rPr lang="ro-RO" smtClean="0"/>
              <a:t>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ALP LECTURE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5F0C-4E03-43DC-A7BE-A12AEF9AD4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063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CF79A98-2D44-4F62-88D2-C27415845A6A}" type="datetimeyyyy">
              <a:rPr lang="ro-RO" smtClean="0"/>
              <a:t>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ALP LECTURE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D855F0C-4E03-43DC-A7BE-A12AEF9AD4BF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865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7119A-2977-4D7D-8B13-3C83F26C53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STRING INSTRUCTIONS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72074A-D8AB-4B0B-9718-77BE9400F9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012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1E79B-9CC9-4D51-822D-C68AD1D21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2BC35-452F-4B91-A98D-E053518BA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854" y="1737360"/>
            <a:ext cx="10945536" cy="435215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• </a:t>
            </a:r>
            <a:r>
              <a:rPr lang="en-US" dirty="0" err="1"/>
              <a:t>movs</a:t>
            </a:r>
            <a:r>
              <a:rPr lang="en-US" dirty="0"/>
              <a:t> (move string) </a:t>
            </a:r>
          </a:p>
          <a:p>
            <a:r>
              <a:rPr lang="en-US" dirty="0"/>
              <a:t>• </a:t>
            </a:r>
            <a:r>
              <a:rPr lang="en-US" dirty="0" err="1"/>
              <a:t>lods</a:t>
            </a:r>
            <a:r>
              <a:rPr lang="en-US" dirty="0"/>
              <a:t> (load string element into the accumulator) </a:t>
            </a:r>
          </a:p>
          <a:p>
            <a:r>
              <a:rPr lang="en-US" dirty="0"/>
              <a:t>• </a:t>
            </a:r>
            <a:r>
              <a:rPr lang="en-US" dirty="0" err="1"/>
              <a:t>stos</a:t>
            </a:r>
            <a:r>
              <a:rPr lang="en-US" dirty="0"/>
              <a:t> (store accumulator into string element) </a:t>
            </a:r>
          </a:p>
          <a:p>
            <a:r>
              <a:rPr lang="en-US" dirty="0"/>
              <a:t>• </a:t>
            </a:r>
            <a:r>
              <a:rPr lang="en-US" dirty="0" err="1"/>
              <a:t>scas</a:t>
            </a:r>
            <a:r>
              <a:rPr lang="en-US" dirty="0"/>
              <a:t> (Scan string and check for match against the value in the accumulator) </a:t>
            </a:r>
          </a:p>
          <a:p>
            <a:r>
              <a:rPr lang="en-US" dirty="0"/>
              <a:t>• </a:t>
            </a:r>
            <a:r>
              <a:rPr lang="en-US" dirty="0" err="1"/>
              <a:t>cmps</a:t>
            </a:r>
            <a:r>
              <a:rPr lang="en-US" dirty="0"/>
              <a:t> (compare two strings) </a:t>
            </a:r>
          </a:p>
          <a:p>
            <a:r>
              <a:rPr lang="en-US" dirty="0"/>
              <a:t>You can use the </a:t>
            </a:r>
            <a:r>
              <a:rPr lang="en-US" dirty="0" err="1"/>
              <a:t>movs</a:t>
            </a:r>
            <a:r>
              <a:rPr lang="en-US" dirty="0"/>
              <a:t>, </a:t>
            </a:r>
            <a:r>
              <a:rPr lang="en-US" dirty="0" err="1"/>
              <a:t>stos</a:t>
            </a:r>
            <a:r>
              <a:rPr lang="en-US" dirty="0"/>
              <a:t>, </a:t>
            </a:r>
            <a:r>
              <a:rPr lang="en-US" dirty="0" err="1"/>
              <a:t>scas</a:t>
            </a:r>
            <a:r>
              <a:rPr lang="en-US" dirty="0"/>
              <a:t>, </a:t>
            </a:r>
            <a:r>
              <a:rPr lang="en-US" dirty="0" err="1"/>
              <a:t>cmps</a:t>
            </a:r>
            <a:r>
              <a:rPr lang="en-US" dirty="0"/>
              <a:t>, instructions to manipulate a single element (byte, word, or double word) in a string, or to process an entire string.</a:t>
            </a:r>
          </a:p>
          <a:p>
            <a:r>
              <a:rPr lang="en-US" dirty="0"/>
              <a:t> Generally, you would only use the </a:t>
            </a:r>
            <a:r>
              <a:rPr lang="en-US" dirty="0" err="1"/>
              <a:t>lods</a:t>
            </a:r>
            <a:r>
              <a:rPr lang="en-US" dirty="0"/>
              <a:t> instruction to manipulate a single item at a time. These instructions can operate on strings of bytes, words, or double words. </a:t>
            </a:r>
          </a:p>
          <a:p>
            <a:r>
              <a:rPr lang="en-US" dirty="0"/>
              <a:t>To specify the object size, simply append a b, w, or d to the end of the instruction’s mnemonic, i.e., </a:t>
            </a:r>
            <a:r>
              <a:rPr lang="en-US" dirty="0" err="1"/>
              <a:t>lodsb</a:t>
            </a:r>
            <a:r>
              <a:rPr lang="en-US" dirty="0"/>
              <a:t>, </a:t>
            </a:r>
            <a:r>
              <a:rPr lang="en-US" dirty="0" err="1"/>
              <a:t>movsw</a:t>
            </a:r>
            <a:r>
              <a:rPr lang="en-US" dirty="0"/>
              <a:t>, </a:t>
            </a:r>
            <a:r>
              <a:rPr lang="en-US" dirty="0" err="1"/>
              <a:t>cmpsd</a:t>
            </a:r>
            <a:r>
              <a:rPr lang="en-US" dirty="0"/>
              <a:t>, etc. Of course, the double word forms are only available on 80386 and later procs.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6D11C-4581-4141-A016-0F74B2786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1E02B-832D-485D-B125-F88E12037F59}" type="datetimeyyyy">
              <a:rPr lang="ro-RO" smtClean="0"/>
              <a:t>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945BA-BB19-49FE-A4EB-7229CFD51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ALP LECTURE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7AE66-8AB3-4324-AC56-CDB49287D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5F0C-4E03-43DC-A7BE-A12AEF9AD4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27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2DA1F-B3AA-4CA3-9F9B-D9BEB2090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55420-55D5-4DAC-850A-CB2A2AF5A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• rep (repeat a string operation) </a:t>
            </a:r>
          </a:p>
          <a:p>
            <a:r>
              <a:rPr lang="en-US" dirty="0"/>
              <a:t>• </a:t>
            </a:r>
            <a:r>
              <a:rPr lang="en-US" dirty="0" err="1"/>
              <a:t>repz</a:t>
            </a:r>
            <a:r>
              <a:rPr lang="en-US" dirty="0"/>
              <a:t> (repeat while zero) </a:t>
            </a:r>
          </a:p>
          <a:p>
            <a:r>
              <a:rPr lang="en-US" dirty="0"/>
              <a:t>• </a:t>
            </a:r>
            <a:r>
              <a:rPr lang="en-US" dirty="0" err="1"/>
              <a:t>repe</a:t>
            </a:r>
            <a:r>
              <a:rPr lang="en-US" dirty="0"/>
              <a:t> (repeat while equal) </a:t>
            </a:r>
          </a:p>
          <a:p>
            <a:r>
              <a:rPr lang="en-US" dirty="0"/>
              <a:t>• </a:t>
            </a:r>
            <a:r>
              <a:rPr lang="en-US" dirty="0" err="1"/>
              <a:t>repnz</a:t>
            </a:r>
            <a:r>
              <a:rPr lang="en-US" dirty="0"/>
              <a:t> (repeat while not zero) </a:t>
            </a:r>
          </a:p>
          <a:p>
            <a:r>
              <a:rPr lang="en-US" dirty="0"/>
              <a:t>• </a:t>
            </a:r>
            <a:r>
              <a:rPr lang="en-US" dirty="0" err="1"/>
              <a:t>repne</a:t>
            </a:r>
            <a:r>
              <a:rPr lang="en-US" dirty="0"/>
              <a:t> (repeat while not equal</a:t>
            </a:r>
          </a:p>
          <a:p>
            <a:r>
              <a:rPr lang="en-US" dirty="0"/>
              <a:t>One instruction LOOP as long as CX not equal to zero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69122-B8A2-413B-91C3-8E0D04446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8704-99E1-407D-83BC-A20D2DC5D2B2}" type="datetimeyyyy">
              <a:rPr lang="ro-RO" smtClean="0"/>
              <a:t>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2D637-A2A5-45E0-841C-DF79B4CC6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ALP LECTURE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00B2C-C2A0-4479-8272-5CB62418E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5F0C-4E03-43DC-A7BE-A12AEF9AD4B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977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3F919-18F5-4D0F-9AAA-5FF29DD59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MOVS{B|W|D}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0FB38-FE9A-404D-81A7-88BE6414B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movs</a:t>
            </a:r>
            <a:r>
              <a:rPr lang="en-GB" dirty="0"/>
              <a:t>{</a:t>
            </a:r>
            <a:r>
              <a:rPr lang="en-GB" dirty="0" err="1"/>
              <a:t>b,w,d</a:t>
            </a:r>
            <a:r>
              <a:rPr lang="en-GB" dirty="0"/>
              <a:t>}: es:[di] := ds:[</a:t>
            </a:r>
            <a:r>
              <a:rPr lang="en-GB" dirty="0" err="1"/>
              <a:t>si</a:t>
            </a:r>
            <a:r>
              <a:rPr lang="en-GB" dirty="0"/>
              <a:t>] </a:t>
            </a:r>
          </a:p>
          <a:p>
            <a:endParaRPr lang="en-GB" dirty="0"/>
          </a:p>
          <a:p>
            <a:r>
              <a:rPr lang="en-GB" dirty="0"/>
              <a:t>if </a:t>
            </a:r>
            <a:r>
              <a:rPr lang="en-GB" dirty="0" err="1"/>
              <a:t>direction_flag</a:t>
            </a:r>
            <a:r>
              <a:rPr lang="en-GB" dirty="0"/>
              <a:t> = 0 </a:t>
            </a:r>
          </a:p>
          <a:p>
            <a:r>
              <a:rPr lang="en-GB" dirty="0"/>
              <a:t>then </a:t>
            </a:r>
            <a:r>
              <a:rPr lang="en-GB" dirty="0" err="1"/>
              <a:t>si</a:t>
            </a:r>
            <a:r>
              <a:rPr lang="en-GB" dirty="0"/>
              <a:t> := </a:t>
            </a:r>
            <a:r>
              <a:rPr lang="en-GB" dirty="0" err="1"/>
              <a:t>si</a:t>
            </a:r>
            <a:r>
              <a:rPr lang="en-GB" dirty="0"/>
              <a:t> + size; di := di + size; </a:t>
            </a:r>
          </a:p>
          <a:p>
            <a:r>
              <a:rPr lang="en-GB" dirty="0"/>
              <a:t>else </a:t>
            </a:r>
            <a:r>
              <a:rPr lang="en-GB" dirty="0" err="1"/>
              <a:t>si</a:t>
            </a:r>
            <a:r>
              <a:rPr lang="en-GB" dirty="0"/>
              <a:t> := </a:t>
            </a:r>
            <a:r>
              <a:rPr lang="en-GB" dirty="0" err="1"/>
              <a:t>si</a:t>
            </a:r>
            <a:r>
              <a:rPr lang="en-GB" dirty="0"/>
              <a:t> - size; di := di - size;</a:t>
            </a:r>
          </a:p>
          <a:p>
            <a:r>
              <a:rPr lang="en-GB" dirty="0"/>
              <a:t>endif; </a:t>
            </a:r>
          </a:p>
          <a:p>
            <a:endParaRPr lang="en-GB" dirty="0"/>
          </a:p>
          <a:p>
            <a:r>
              <a:rPr lang="en-GB" dirty="0"/>
              <a:t>Note: size is one for bytes, two for words, and four for </a:t>
            </a:r>
            <a:r>
              <a:rPr lang="en-GB" dirty="0" err="1"/>
              <a:t>dwords</a:t>
            </a:r>
            <a:endParaRPr lang="en-GB" dirty="0"/>
          </a:p>
          <a:p>
            <a:r>
              <a:rPr lang="en-GB" dirty="0"/>
              <a:t>MOVSB, MOVSW, MOVSD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F51F3-634C-432B-A438-90EA2FB5B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8704-99E1-407D-83BC-A20D2DC5D2B2}" type="datetimeyyyy">
              <a:rPr lang="ro-RO" smtClean="0"/>
              <a:t>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018F3-1E2C-476D-A685-A5C1A0C7E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ALP LECTURE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32F9D-E630-4C9B-AFFE-961ACE99C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5F0C-4E03-43DC-A7BE-A12AEF9AD4B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455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CF77A-B623-46C9-9F46-B8FFC2350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CMPS{B,W,D}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7CA8B-D363-4F5B-A5EC-81A51DF63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cmps</a:t>
            </a:r>
            <a:r>
              <a:rPr lang="en-US" dirty="0"/>
              <a:t> instruction compares the byte, word, or </a:t>
            </a:r>
            <a:r>
              <a:rPr lang="en-US" dirty="0" err="1"/>
              <a:t>dword</a:t>
            </a:r>
            <a:r>
              <a:rPr lang="en-US" dirty="0"/>
              <a:t> at location </a:t>
            </a:r>
            <a:r>
              <a:rPr lang="en-US" dirty="0" err="1"/>
              <a:t>ds:si</a:t>
            </a:r>
            <a:r>
              <a:rPr lang="en-US" dirty="0"/>
              <a:t> to </a:t>
            </a:r>
            <a:r>
              <a:rPr lang="en-US" dirty="0" err="1"/>
              <a:t>es:di</a:t>
            </a:r>
            <a:r>
              <a:rPr lang="en-US" dirty="0"/>
              <a:t> and sets the processor flags accordingly. </a:t>
            </a:r>
          </a:p>
          <a:p>
            <a:r>
              <a:rPr lang="en-US" dirty="0"/>
              <a:t>After the comparison, </a:t>
            </a:r>
            <a:r>
              <a:rPr lang="en-US" dirty="0" err="1"/>
              <a:t>cmps</a:t>
            </a:r>
            <a:r>
              <a:rPr lang="en-US" dirty="0"/>
              <a:t> increments or decrements </a:t>
            </a:r>
            <a:r>
              <a:rPr lang="en-US" dirty="0" err="1"/>
              <a:t>si</a:t>
            </a:r>
            <a:r>
              <a:rPr lang="en-US" dirty="0"/>
              <a:t> and di by one, two, or four depending on the size of the instruction and the status of the direction flag in the flags register. </a:t>
            </a:r>
            <a:r>
              <a:rPr lang="en-US" dirty="0" err="1"/>
              <a:t>cmps</a:t>
            </a:r>
            <a:r>
              <a:rPr lang="en-US" dirty="0"/>
              <a:t>{</a:t>
            </a:r>
            <a:r>
              <a:rPr lang="en-US" dirty="0" err="1"/>
              <a:t>b,w,d</a:t>
            </a:r>
            <a:r>
              <a:rPr lang="en-US" dirty="0"/>
              <a:t>}: </a:t>
            </a:r>
            <a:r>
              <a:rPr lang="en-US" dirty="0" err="1"/>
              <a:t>cmp</a:t>
            </a:r>
            <a:r>
              <a:rPr lang="en-US" dirty="0"/>
              <a:t> ds:[</a:t>
            </a:r>
            <a:r>
              <a:rPr lang="en-US" dirty="0" err="1"/>
              <a:t>si</a:t>
            </a:r>
            <a:r>
              <a:rPr lang="en-US" dirty="0"/>
              <a:t>], es:[di] </a:t>
            </a:r>
          </a:p>
          <a:p>
            <a:r>
              <a:rPr lang="en-US" dirty="0"/>
              <a:t>if </a:t>
            </a:r>
            <a:r>
              <a:rPr lang="en-US" dirty="0" err="1"/>
              <a:t>direction_flag</a:t>
            </a:r>
            <a:r>
              <a:rPr lang="en-US" dirty="0"/>
              <a:t> = 0 </a:t>
            </a:r>
          </a:p>
          <a:p>
            <a:r>
              <a:rPr lang="en-US" dirty="0"/>
              <a:t>then </a:t>
            </a:r>
            <a:r>
              <a:rPr lang="en-US" dirty="0" err="1"/>
              <a:t>si</a:t>
            </a:r>
            <a:r>
              <a:rPr lang="en-US" dirty="0"/>
              <a:t> := </a:t>
            </a:r>
            <a:r>
              <a:rPr lang="en-US" dirty="0" err="1"/>
              <a:t>si</a:t>
            </a:r>
            <a:r>
              <a:rPr lang="en-US" dirty="0"/>
              <a:t> + size; di := di + size; </a:t>
            </a:r>
          </a:p>
          <a:p>
            <a:r>
              <a:rPr lang="en-US" dirty="0"/>
              <a:t>else </a:t>
            </a:r>
            <a:r>
              <a:rPr lang="en-US" dirty="0" err="1"/>
              <a:t>si</a:t>
            </a:r>
            <a:r>
              <a:rPr lang="en-US" dirty="0"/>
              <a:t> := </a:t>
            </a:r>
            <a:r>
              <a:rPr lang="en-US" dirty="0" err="1"/>
              <a:t>si</a:t>
            </a:r>
            <a:r>
              <a:rPr lang="en-US" dirty="0"/>
              <a:t> - size; di := di - size; </a:t>
            </a:r>
          </a:p>
          <a:p>
            <a:r>
              <a:rPr lang="en-US" dirty="0"/>
              <a:t>endif;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9AF9A-1333-4A3F-95BE-A3B4ADE96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8704-99E1-407D-83BC-A20D2DC5D2B2}" type="datetimeyyyy">
              <a:rPr lang="ro-RO" smtClean="0"/>
              <a:t>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D80B60-71EA-4AC1-B40E-1E78D88D5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ALP LECTURE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93F31-226E-412F-84CC-382BCB63A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5F0C-4E03-43DC-A7BE-A12AEF9AD4B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397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791CE-388B-45E3-B61D-82D9FB99B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LODS{B,W,D}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658B5-04E3-4280-88A6-82E1BCC66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lods{</a:t>
            </a:r>
            <a:r>
              <a:rPr lang="fr-FR" dirty="0" err="1"/>
              <a:t>b,w,d</a:t>
            </a:r>
            <a:r>
              <a:rPr lang="fr-FR" dirty="0"/>
              <a:t>}: </a:t>
            </a:r>
            <a:r>
              <a:rPr lang="fr-FR" dirty="0" err="1"/>
              <a:t>eax</a:t>
            </a:r>
            <a:r>
              <a:rPr lang="fr-FR" dirty="0"/>
              <a:t>/</a:t>
            </a:r>
            <a:r>
              <a:rPr lang="fr-FR" dirty="0" err="1"/>
              <a:t>ax</a:t>
            </a:r>
            <a:r>
              <a:rPr lang="fr-FR" dirty="0"/>
              <a:t>/al := </a:t>
            </a:r>
            <a:r>
              <a:rPr lang="fr-FR" dirty="0" err="1"/>
              <a:t>ds</a:t>
            </a:r>
            <a:r>
              <a:rPr lang="fr-FR" dirty="0"/>
              <a:t>:[si] </a:t>
            </a:r>
          </a:p>
          <a:p>
            <a:r>
              <a:rPr lang="fr-FR" dirty="0"/>
              <a:t>if </a:t>
            </a:r>
            <a:r>
              <a:rPr lang="fr-FR" dirty="0" err="1"/>
              <a:t>direction_flag</a:t>
            </a:r>
            <a:r>
              <a:rPr lang="fr-FR" dirty="0"/>
              <a:t> = 0 </a:t>
            </a:r>
          </a:p>
          <a:p>
            <a:r>
              <a:rPr lang="fr-FR" dirty="0" err="1"/>
              <a:t>then</a:t>
            </a:r>
            <a:r>
              <a:rPr lang="fr-FR" dirty="0"/>
              <a:t> si := si + size; </a:t>
            </a:r>
          </a:p>
          <a:p>
            <a:r>
              <a:rPr lang="fr-FR" dirty="0" err="1"/>
              <a:t>else</a:t>
            </a:r>
            <a:r>
              <a:rPr lang="fr-FR" dirty="0"/>
              <a:t> si := si - size; </a:t>
            </a:r>
          </a:p>
          <a:p>
            <a:r>
              <a:rPr lang="fr-FR" dirty="0" err="1"/>
              <a:t>endif</a:t>
            </a:r>
            <a:r>
              <a:rPr lang="fr-FR" dirty="0"/>
              <a:t>;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78D97-A43B-4366-9B28-1DD085735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8704-99E1-407D-83BC-A20D2DC5D2B2}" type="datetimeyyyy">
              <a:rPr lang="ro-RO" smtClean="0"/>
              <a:t>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53011-B82A-488C-9D62-E6AA1F12F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ALP LECTURE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BF04F-4797-4157-A901-BDA7FD5C0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5F0C-4E03-43DC-A7BE-A12AEF9AD4B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863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FE8BA-F851-4861-8BC3-0FB0EE667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STOS{B,W,D}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E41F4-A173-466D-AE76-439A80EB8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stos</a:t>
            </a:r>
            <a:r>
              <a:rPr lang="en-GB" dirty="0"/>
              <a:t>{</a:t>
            </a:r>
            <a:r>
              <a:rPr lang="en-GB" dirty="0" err="1"/>
              <a:t>b,w,d</a:t>
            </a:r>
            <a:r>
              <a:rPr lang="en-GB" dirty="0"/>
              <a:t>}: es:[di] := </a:t>
            </a:r>
            <a:r>
              <a:rPr lang="en-GB" dirty="0" err="1"/>
              <a:t>eax</a:t>
            </a:r>
            <a:r>
              <a:rPr lang="en-GB" dirty="0"/>
              <a:t>/</a:t>
            </a:r>
            <a:r>
              <a:rPr lang="en-GB" dirty="0" err="1"/>
              <a:t>ax</a:t>
            </a:r>
            <a:r>
              <a:rPr lang="en-GB" dirty="0"/>
              <a:t>/al </a:t>
            </a:r>
          </a:p>
          <a:p>
            <a:r>
              <a:rPr lang="en-GB" dirty="0"/>
              <a:t>if </a:t>
            </a:r>
            <a:r>
              <a:rPr lang="en-GB" dirty="0" err="1"/>
              <a:t>direction_flag</a:t>
            </a:r>
            <a:r>
              <a:rPr lang="en-GB" dirty="0"/>
              <a:t> = 0 </a:t>
            </a:r>
          </a:p>
          <a:p>
            <a:r>
              <a:rPr lang="en-GB" dirty="0"/>
              <a:t>then di := di + size; </a:t>
            </a:r>
          </a:p>
          <a:p>
            <a:r>
              <a:rPr lang="en-GB" dirty="0"/>
              <a:t>else di := di - size; </a:t>
            </a:r>
          </a:p>
          <a:p>
            <a:r>
              <a:rPr lang="en-GB" dirty="0"/>
              <a:t>endif;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B5572-3674-4CDF-AD07-45B58F7BA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8704-99E1-407D-83BC-A20D2DC5D2B2}" type="datetimeyyyy">
              <a:rPr lang="ro-RO" smtClean="0"/>
              <a:t>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19A64-B109-4688-B30F-0255E7E20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ALP LECTURE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F51D7-C3C0-49B4-A3A3-CD9D828ED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5F0C-4E03-43DC-A7BE-A12AEF9AD4B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492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C9A59-DBE8-44F4-88D8-C4A735AE2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SCAS{B,W,D}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BD3C7-AFA2-4A12-802C-92732F0F3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scas</a:t>
            </a:r>
            <a:r>
              <a:rPr lang="en-GB" dirty="0"/>
              <a:t>{</a:t>
            </a:r>
            <a:r>
              <a:rPr lang="en-GB" dirty="0" err="1"/>
              <a:t>b,w,d</a:t>
            </a:r>
            <a:r>
              <a:rPr lang="en-GB" dirty="0"/>
              <a:t>}: </a:t>
            </a:r>
            <a:r>
              <a:rPr lang="en-GB" dirty="0" err="1"/>
              <a:t>cmp</a:t>
            </a:r>
            <a:r>
              <a:rPr lang="en-GB" dirty="0"/>
              <a:t> </a:t>
            </a:r>
            <a:r>
              <a:rPr lang="en-GB" dirty="0" err="1"/>
              <a:t>eax</a:t>
            </a:r>
            <a:r>
              <a:rPr lang="en-GB" dirty="0"/>
              <a:t>/</a:t>
            </a:r>
            <a:r>
              <a:rPr lang="en-GB" dirty="0" err="1"/>
              <a:t>ax</a:t>
            </a:r>
            <a:r>
              <a:rPr lang="en-GB" dirty="0"/>
              <a:t>/al, es:[di] </a:t>
            </a:r>
          </a:p>
          <a:p>
            <a:r>
              <a:rPr lang="en-GB" dirty="0"/>
              <a:t>if </a:t>
            </a:r>
            <a:r>
              <a:rPr lang="en-GB" dirty="0" err="1"/>
              <a:t>direction_flag</a:t>
            </a:r>
            <a:r>
              <a:rPr lang="en-GB" dirty="0"/>
              <a:t> = 0 </a:t>
            </a:r>
          </a:p>
          <a:p>
            <a:r>
              <a:rPr lang="en-GB" dirty="0"/>
              <a:t>then di := di + size; </a:t>
            </a:r>
          </a:p>
          <a:p>
            <a:r>
              <a:rPr lang="en-GB" dirty="0"/>
              <a:t>else di := di - size; </a:t>
            </a:r>
          </a:p>
          <a:p>
            <a:r>
              <a:rPr lang="en-GB" dirty="0"/>
              <a:t>endif;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35B0D-49B9-425E-B207-6A0D3DF49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58704-99E1-407D-83BC-A20D2DC5D2B2}" type="datetimeyyyy">
              <a:rPr lang="ro-RO" smtClean="0"/>
              <a:t>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BFFBD-F493-41D3-9403-4C4B4052C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ALP LECTURE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EA8AD-6BBE-4EF5-8A0C-007D980D0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55F0C-4E03-43DC-A7BE-A12AEF9AD4B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093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129</TotalTime>
  <Words>598</Words>
  <Application>Microsoft Office PowerPoint</Application>
  <PresentationFormat>Widescreen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STRING INSTRUCTIONS</vt:lpstr>
      <vt:lpstr>PowerPoint Presentation</vt:lpstr>
      <vt:lpstr>PREFIXES</vt:lpstr>
      <vt:lpstr>MOVS{B|W|D}</vt:lpstr>
      <vt:lpstr>CMPS{B,W,D}</vt:lpstr>
      <vt:lpstr>LODS{B,W,D}</vt:lpstr>
      <vt:lpstr>STOS{B,W,D}</vt:lpstr>
      <vt:lpstr>SCAS{B,W,D}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 INSTRUCTIONS</dc:title>
  <dc:creator>Emil Ioan Cebuc</dc:creator>
  <cp:lastModifiedBy>Emil Ioan Cebuc</cp:lastModifiedBy>
  <cp:revision>9</cp:revision>
  <dcterms:created xsi:type="dcterms:W3CDTF">2021-04-01T15:14:21Z</dcterms:created>
  <dcterms:modified xsi:type="dcterms:W3CDTF">2024-04-19T06:09:12Z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b58b62f-6f94-46bd-8089-18e64b0a9abb_Enabled">
    <vt:lpwstr>true</vt:lpwstr>
  </property>
  <property fmtid="{D5CDD505-2E9C-101B-9397-08002B2CF9AE}" pid="3" name="MSIP_Label_5b58b62f-6f94-46bd-8089-18e64b0a9abb_SetDate">
    <vt:lpwstr>2024-04-19T06:09:12Z</vt:lpwstr>
  </property>
  <property fmtid="{D5CDD505-2E9C-101B-9397-08002B2CF9AE}" pid="4" name="MSIP_Label_5b58b62f-6f94-46bd-8089-18e64b0a9abb_Method">
    <vt:lpwstr>Standard</vt:lpwstr>
  </property>
  <property fmtid="{D5CDD505-2E9C-101B-9397-08002B2CF9AE}" pid="5" name="MSIP_Label_5b58b62f-6f94-46bd-8089-18e64b0a9abb_Name">
    <vt:lpwstr>defa4170-0d19-0005-0004-bc88714345d2</vt:lpwstr>
  </property>
  <property fmtid="{D5CDD505-2E9C-101B-9397-08002B2CF9AE}" pid="6" name="MSIP_Label_5b58b62f-6f94-46bd-8089-18e64b0a9abb_SiteId">
    <vt:lpwstr>a6eb79fa-c4a9-4cce-818d-b85274d15305</vt:lpwstr>
  </property>
  <property fmtid="{D5CDD505-2E9C-101B-9397-08002B2CF9AE}" pid="7" name="MSIP_Label_5b58b62f-6f94-46bd-8089-18e64b0a9abb_ActionId">
    <vt:lpwstr>4180fafe-8e7e-45bd-9095-5a2be828fd01</vt:lpwstr>
  </property>
  <property fmtid="{D5CDD505-2E9C-101B-9397-08002B2CF9AE}" pid="8" name="MSIP_Label_5b58b62f-6f94-46bd-8089-18e64b0a9abb_ContentBits">
    <vt:lpwstr>0</vt:lpwstr>
  </property>
</Properties>
</file>